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8" r:id="rId12"/>
    <p:sldId id="266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Fraud and</a:t>
            </a:r>
            <a:br>
              <a:rPr lang="en-US" dirty="0" smtClean="0"/>
            </a:br>
            <a:r>
              <a:rPr lang="en-US" dirty="0" smtClean="0"/>
              <a:t>Identity theft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Res. Sgt. Michael Friedland</a:t>
            </a:r>
          </a:p>
          <a:p>
            <a:r>
              <a:rPr lang="en-US" dirty="0" smtClean="0"/>
              <a:t>Orange county sheriff’s department</a:t>
            </a:r>
          </a:p>
          <a:p>
            <a:r>
              <a:rPr lang="en-US" dirty="0" smtClean="0"/>
              <a:t>April 12, 2016 – </a:t>
            </a:r>
            <a:r>
              <a:rPr lang="en-US" dirty="0" err="1" smtClean="0"/>
              <a:t>laguna</a:t>
            </a:r>
            <a:r>
              <a:rPr lang="en-US" dirty="0" smtClean="0"/>
              <a:t> woods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0" y="1679576"/>
            <a:ext cx="32004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1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email scam: Citibank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---</a:t>
            </a:r>
            <a:br>
              <a:rPr lang="en-US" dirty="0"/>
            </a:br>
            <a:r>
              <a:rPr lang="en-US" dirty="0"/>
              <a:t>From:    alerts@ citibank.com (</a:t>
            </a:r>
            <a:r>
              <a:rPr lang="en-US" dirty="0" err="1"/>
              <a:t>alerts@alerts</a:t>
            </a:r>
            <a:r>
              <a:rPr lang="en-US" dirty="0"/>
              <a:t>. citibank.com)</a:t>
            </a:r>
            <a:br>
              <a:rPr lang="en-US" dirty="0"/>
            </a:br>
            <a:r>
              <a:rPr lang="en-US" dirty="0"/>
              <a:t>1 attachment - Citibank.html (26.0 KB)</a:t>
            </a:r>
          </a:p>
          <a:p>
            <a:pPr marL="0" indent="0">
              <a:buNone/>
            </a:pPr>
            <a:r>
              <a:rPr lang="en-US" dirty="0"/>
              <a:t>We recently have determined that different computers have tried to log on to your Online Banking account and multiple password failures were present before logons.</a:t>
            </a:r>
          </a:p>
          <a:p>
            <a:pPr marL="0" indent="0">
              <a:buNone/>
            </a:pPr>
            <a:r>
              <a:rPr lang="en-US" dirty="0"/>
              <a:t>We now need to re-confirm your account information with us.</a:t>
            </a:r>
          </a:p>
          <a:p>
            <a:pPr marL="0" indent="0">
              <a:buNone/>
            </a:pPr>
            <a:r>
              <a:rPr lang="en-US" dirty="0"/>
              <a:t>Please download and open the document attached to this e-mail in order to verify your records. Please follow the instructions from the document.</a:t>
            </a:r>
          </a:p>
          <a:p>
            <a:pPr marL="0" indent="0">
              <a:buNone/>
            </a:pPr>
            <a:r>
              <a:rPr lang="en-US" dirty="0"/>
              <a:t>If this is not completed by August 16, 2013 we will be forced to suspend your account indefinitely, as it may have been used for fraudulent purposes.</a:t>
            </a:r>
          </a:p>
          <a:p>
            <a:pPr marL="0" indent="0">
              <a:buNone/>
            </a:pPr>
            <a:r>
              <a:rPr lang="en-US" dirty="0"/>
              <a:t>PLEASE NOTE: This is a mandatory measure. Failure to verify your records will lead to permanent service suspension.</a:t>
            </a:r>
          </a:p>
          <a:p>
            <a:pPr marL="0" indent="0">
              <a:buNone/>
            </a:pPr>
            <a:r>
              <a:rPr lang="en-US" dirty="0"/>
              <a:t>After verifying your records you will be able to use your account as usual.</a:t>
            </a:r>
          </a:p>
          <a:p>
            <a:pPr marL="0" indent="0">
              <a:buNone/>
            </a:pPr>
            <a:r>
              <a:rPr lang="en-US" dirty="0"/>
              <a:t>We thank you for your cooperation.</a:t>
            </a:r>
          </a:p>
          <a:p>
            <a:pPr marL="0" indent="0">
              <a:buNone/>
            </a:pPr>
            <a:r>
              <a:rPr lang="en-US" dirty="0"/>
              <a:t>This Alert was sent according to your account settings; please do not reply to this message. Please do not contact us directly as this issue is mainly processed by the Online System.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5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itibank  Phishing or Fake for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071" y="92301"/>
            <a:ext cx="6794127" cy="669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8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fraud/identity theft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 the Sheriff’s Department - (949) 425-1800</a:t>
            </a:r>
          </a:p>
          <a:p>
            <a:r>
              <a:rPr lang="en-US" dirty="0" smtClean="0"/>
              <a:t>Call the FTC - (877) FTC-HELP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95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389" y="2908818"/>
            <a:ext cx="2560320" cy="3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8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Soaring complaints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929" y="2249487"/>
            <a:ext cx="5843683" cy="4538341"/>
          </a:xfrm>
        </p:spPr>
      </p:pic>
    </p:spTree>
    <p:extLst>
      <p:ext uri="{BB962C8B-B14F-4D97-AF65-F5344CB8AC3E}">
        <p14:creationId xmlns:p14="http://schemas.microsoft.com/office/powerpoint/2010/main" val="325997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scams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tech support</a:t>
            </a:r>
          </a:p>
          <a:p>
            <a:r>
              <a:rPr lang="en-US" dirty="0" smtClean="0"/>
              <a:t>Auto insurance</a:t>
            </a:r>
          </a:p>
          <a:p>
            <a:r>
              <a:rPr lang="en-US" dirty="0" smtClean="0"/>
              <a:t>IRS scam</a:t>
            </a:r>
          </a:p>
          <a:p>
            <a:r>
              <a:rPr lang="en-US" dirty="0" smtClean="0"/>
              <a:t>Bank scam</a:t>
            </a:r>
          </a:p>
          <a:p>
            <a:r>
              <a:rPr lang="en-US" dirty="0" err="1" smtClean="0"/>
              <a:t>Cyberspam</a:t>
            </a:r>
            <a:endParaRPr lang="en-US" dirty="0" smtClean="0"/>
          </a:p>
          <a:p>
            <a:r>
              <a:rPr lang="en-US" dirty="0" err="1" smtClean="0"/>
              <a:t>Robocalls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6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scams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Debt collection</a:t>
            </a:r>
          </a:p>
          <a:p>
            <a:r>
              <a:rPr lang="en-US" dirty="0" smtClean="0"/>
              <a:t>Telephone services</a:t>
            </a:r>
          </a:p>
          <a:p>
            <a:r>
              <a:rPr lang="en-US" dirty="0" smtClean="0"/>
              <a:t>Imposter scams (grandson scam)</a:t>
            </a:r>
          </a:p>
          <a:p>
            <a:r>
              <a:rPr lang="en-US" dirty="0" smtClean="0"/>
              <a:t>Home improvement</a:t>
            </a:r>
          </a:p>
          <a:p>
            <a:r>
              <a:rPr lang="en-US" dirty="0" smtClean="0"/>
              <a:t>Prizes and sweepstakes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9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 scams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</a:t>
            </a:r>
            <a:r>
              <a:rPr lang="en-US" u="sng" dirty="0" smtClean="0"/>
              <a:t>all</a:t>
            </a:r>
            <a:r>
              <a:rPr lang="en-US" dirty="0" smtClean="0"/>
              <a:t> of these scams have in common?</a:t>
            </a:r>
          </a:p>
          <a:p>
            <a:r>
              <a:rPr lang="en-US" dirty="0" smtClean="0"/>
              <a:t>We have control.  We can say </a:t>
            </a:r>
            <a:r>
              <a:rPr lang="en-US" u="sng" dirty="0" smtClean="0"/>
              <a:t>no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9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Theft of personally Identifying information (preventable)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Poor care of incoming mail</a:t>
            </a:r>
          </a:p>
          <a:p>
            <a:r>
              <a:rPr lang="en-US" dirty="0" smtClean="0"/>
              <a:t>Poor care of outgoing mail</a:t>
            </a:r>
          </a:p>
          <a:p>
            <a:r>
              <a:rPr lang="en-US" dirty="0" smtClean="0"/>
              <a:t>Poor disposal of documents containing personally identifying information</a:t>
            </a:r>
          </a:p>
          <a:p>
            <a:r>
              <a:rPr lang="en-US" dirty="0" smtClean="0"/>
              <a:t>Poor password practices</a:t>
            </a:r>
          </a:p>
          <a:p>
            <a:r>
              <a:rPr lang="en-US" dirty="0" smtClean="0"/>
              <a:t>Poor network security</a:t>
            </a:r>
          </a:p>
          <a:p>
            <a:r>
              <a:rPr lang="en-US" dirty="0" smtClean="0"/>
              <a:t>Poor use of shared/public computers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7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Theft of personally Identifying information (unpreventable)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Hacking of computers controlled by third parties</a:t>
            </a:r>
          </a:p>
          <a:p>
            <a:pPr lvl="1"/>
            <a:r>
              <a:rPr lang="en-US" dirty="0" smtClean="0"/>
              <a:t>Anthem/Blue Cross</a:t>
            </a:r>
          </a:p>
          <a:p>
            <a:pPr lvl="1"/>
            <a:r>
              <a:rPr lang="en-US" dirty="0" smtClean="0"/>
              <a:t>Target</a:t>
            </a:r>
          </a:p>
          <a:p>
            <a:pPr lvl="1"/>
            <a:r>
              <a:rPr lang="en-US" dirty="0" smtClean="0"/>
              <a:t>Home Depot</a:t>
            </a:r>
          </a:p>
          <a:p>
            <a:pPr lvl="1"/>
            <a:r>
              <a:rPr lang="en-US" dirty="0" smtClean="0"/>
              <a:t>Office of Personnel Management</a:t>
            </a:r>
          </a:p>
          <a:p>
            <a:pPr lvl="1"/>
            <a:r>
              <a:rPr lang="en-US" dirty="0" smtClean="0"/>
              <a:t>The Walt Disney Company</a:t>
            </a:r>
          </a:p>
          <a:p>
            <a:pPr lvl="1"/>
            <a:r>
              <a:rPr lang="en-US" dirty="0" smtClean="0"/>
              <a:t>Ashley Madison</a:t>
            </a:r>
          </a:p>
          <a:p>
            <a:pPr lvl="1"/>
            <a:r>
              <a:rPr lang="en-US" dirty="0" smtClean="0"/>
              <a:t>Law firms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 loss from identity theft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mail carefully</a:t>
            </a:r>
          </a:p>
          <a:p>
            <a:r>
              <a:rPr lang="en-US" dirty="0" smtClean="0"/>
              <a:t>Review bank and brokerage statements carefully</a:t>
            </a:r>
          </a:p>
          <a:p>
            <a:r>
              <a:rPr lang="en-US" dirty="0" smtClean="0"/>
              <a:t>Review credit card statements carefully</a:t>
            </a:r>
          </a:p>
          <a:p>
            <a:r>
              <a:rPr lang="en-US" dirty="0" smtClean="0"/>
              <a:t>Review credit reports carefully</a:t>
            </a:r>
          </a:p>
          <a:p>
            <a:r>
              <a:rPr lang="en-US" dirty="0" smtClean="0"/>
              <a:t>Act </a:t>
            </a:r>
            <a:r>
              <a:rPr lang="en-US" u="sng" dirty="0" smtClean="0"/>
              <a:t>immediately</a:t>
            </a:r>
            <a:r>
              <a:rPr lang="en-US" dirty="0" smtClean="0"/>
              <a:t> once suspicious activity is detected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2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Respond to an email that doesn’t look right, even if it claims to be from your bank</a:t>
            </a:r>
          </a:p>
          <a:p>
            <a:r>
              <a:rPr lang="en-US" dirty="0" smtClean="0"/>
              <a:t>Respond to an offer that is too good to be true</a:t>
            </a:r>
          </a:p>
          <a:p>
            <a:r>
              <a:rPr lang="en-US" dirty="0" smtClean="0"/>
              <a:t>Give personally identifying information to someone that has called you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7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57</TotalTime>
  <Words>239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Tw Cen MT</vt:lpstr>
      <vt:lpstr>Circuit</vt:lpstr>
      <vt:lpstr>Fraud and Identity theft </vt:lpstr>
      <vt:lpstr>Soaring complaints</vt:lpstr>
      <vt:lpstr>Popular scams</vt:lpstr>
      <vt:lpstr>Popular scams</vt:lpstr>
      <vt:lpstr>Popular scams</vt:lpstr>
      <vt:lpstr>Theft of personally Identifying information (preventable)</vt:lpstr>
      <vt:lpstr>Theft of personally Identifying information (unpreventable)</vt:lpstr>
      <vt:lpstr>Prevent loss from identity theft</vt:lpstr>
      <vt:lpstr>never</vt:lpstr>
      <vt:lpstr>Example email scam: Citibank</vt:lpstr>
      <vt:lpstr>PowerPoint Presentation</vt:lpstr>
      <vt:lpstr>Report fraud/identity theft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theft</dc:title>
  <dc:creator>Michael Friedland</dc:creator>
  <cp:lastModifiedBy>Kathryn Green</cp:lastModifiedBy>
  <cp:revision>7</cp:revision>
  <dcterms:created xsi:type="dcterms:W3CDTF">2016-04-12T03:03:30Z</dcterms:created>
  <dcterms:modified xsi:type="dcterms:W3CDTF">2016-04-27T01:07:34Z</dcterms:modified>
</cp:coreProperties>
</file>