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4"/>
    <p:sldMasterId id="2147483738" r:id="rId5"/>
    <p:sldMasterId id="2147483752" r:id="rId6"/>
  </p:sldMasterIdLst>
  <p:notesMasterIdLst>
    <p:notesMasterId r:id="rId26"/>
  </p:notesMasterIdLst>
  <p:handoutMasterIdLst>
    <p:handoutMasterId r:id="rId27"/>
  </p:handoutMasterIdLst>
  <p:sldIdLst>
    <p:sldId id="256" r:id="rId7"/>
    <p:sldId id="348" r:id="rId8"/>
    <p:sldId id="352" r:id="rId9"/>
    <p:sldId id="366" r:id="rId10"/>
    <p:sldId id="368" r:id="rId11"/>
    <p:sldId id="367" r:id="rId12"/>
    <p:sldId id="369" r:id="rId13"/>
    <p:sldId id="354" r:id="rId14"/>
    <p:sldId id="361" r:id="rId15"/>
    <p:sldId id="356" r:id="rId16"/>
    <p:sldId id="357" r:id="rId17"/>
    <p:sldId id="355" r:id="rId18"/>
    <p:sldId id="358" r:id="rId19"/>
    <p:sldId id="359" r:id="rId20"/>
    <p:sldId id="360" r:id="rId21"/>
    <p:sldId id="362" r:id="rId22"/>
    <p:sldId id="350" r:id="rId23"/>
    <p:sldId id="365" r:id="rId24"/>
    <p:sldId id="351" r:id="rId2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 userDrawn="1">
          <p15:clr>
            <a:srgbClr val="A4A3A4"/>
          </p15:clr>
        </p15:guide>
        <p15:guide id="2" pos="6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B1C8"/>
    <a:srgbClr val="747C7C"/>
    <a:srgbClr val="000000"/>
    <a:srgbClr val="7FB0C5"/>
    <a:srgbClr val="DE7F3B"/>
    <a:srgbClr val="7D8545"/>
    <a:srgbClr val="714C9F"/>
    <a:srgbClr val="8563AF"/>
    <a:srgbClr val="EF7900"/>
    <a:srgbClr val="7D8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07" autoAdjust="0"/>
  </p:normalViewPr>
  <p:slideViewPr>
    <p:cSldViewPr snapToGrid="0" snapToObjects="1">
      <p:cViewPr varScale="1">
        <p:scale>
          <a:sx n="104" d="100"/>
          <a:sy n="104" d="100"/>
        </p:scale>
        <p:origin x="792" y="114"/>
      </p:cViewPr>
      <p:guideLst>
        <p:guide orient="horz" pos="960"/>
        <p:guide pos="62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2" d="100"/>
          <a:sy n="112" d="100"/>
        </p:scale>
        <p:origin x="312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53CD2C-2799-4520-AC30-9A81A497EF57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BEF34B4-7D4A-4433-8DF1-9EC082062BF1}">
      <dgm:prSet phldrT="[Text]"/>
      <dgm:spPr/>
      <dgm:t>
        <a:bodyPr/>
        <a:lstStyle/>
        <a:p>
          <a:r>
            <a:rPr lang="en-US" dirty="0"/>
            <a:t>Information Services Division</a:t>
          </a:r>
        </a:p>
      </dgm:t>
    </dgm:pt>
    <dgm:pt modelId="{0C96A959-08C9-4266-ABEB-D54D8B80F626}" type="parTrans" cxnId="{DB204862-D536-48F7-BA37-C59856AD261E}">
      <dgm:prSet/>
      <dgm:spPr/>
      <dgm:t>
        <a:bodyPr/>
        <a:lstStyle/>
        <a:p>
          <a:endParaRPr lang="en-US"/>
        </a:p>
      </dgm:t>
    </dgm:pt>
    <dgm:pt modelId="{85330D8A-629B-45D5-8815-CAF88919966D}" type="sibTrans" cxnId="{DB204862-D536-48F7-BA37-C59856AD261E}">
      <dgm:prSet/>
      <dgm:spPr/>
      <dgm:t>
        <a:bodyPr/>
        <a:lstStyle/>
        <a:p>
          <a:endParaRPr lang="en-US"/>
        </a:p>
      </dgm:t>
    </dgm:pt>
    <dgm:pt modelId="{2F93336D-D6CA-4EE4-97D6-D7D5F6330C95}">
      <dgm:prSet phldrT="[Text]"/>
      <dgm:spPr/>
      <dgm:t>
        <a:bodyPr/>
        <a:lstStyle/>
        <a:p>
          <a:r>
            <a:rPr lang="en-US" dirty="0"/>
            <a:t>Resident Services</a:t>
          </a:r>
        </a:p>
      </dgm:t>
    </dgm:pt>
    <dgm:pt modelId="{2DE3F5F7-DE03-4543-BF67-258CC5448242}" type="parTrans" cxnId="{419C0AD8-750A-4AC7-A38B-D618D95E7F98}">
      <dgm:prSet/>
      <dgm:spPr/>
      <dgm:t>
        <a:bodyPr/>
        <a:lstStyle/>
        <a:p>
          <a:endParaRPr lang="en-US"/>
        </a:p>
      </dgm:t>
    </dgm:pt>
    <dgm:pt modelId="{9DF72278-0FCF-4CC9-954D-536D2566D23F}" type="sibTrans" cxnId="{419C0AD8-750A-4AC7-A38B-D618D95E7F98}">
      <dgm:prSet/>
      <dgm:spPr/>
      <dgm:t>
        <a:bodyPr/>
        <a:lstStyle/>
        <a:p>
          <a:endParaRPr lang="en-US"/>
        </a:p>
      </dgm:t>
    </dgm:pt>
    <dgm:pt modelId="{7829CD0F-118D-469C-AF22-C3EF6962416D}">
      <dgm:prSet phldrT="[Text]"/>
      <dgm:spPr/>
      <dgm:t>
        <a:bodyPr/>
        <a:lstStyle/>
        <a:p>
          <a:r>
            <a:rPr lang="en-US" dirty="0"/>
            <a:t>Information Technology</a:t>
          </a:r>
        </a:p>
      </dgm:t>
    </dgm:pt>
    <dgm:pt modelId="{EF4DDC3F-58E5-4436-BBFD-461516D340FD}" type="parTrans" cxnId="{086CA461-628F-4689-8494-24C733C1590E}">
      <dgm:prSet/>
      <dgm:spPr/>
      <dgm:t>
        <a:bodyPr/>
        <a:lstStyle/>
        <a:p>
          <a:endParaRPr lang="en-US"/>
        </a:p>
      </dgm:t>
    </dgm:pt>
    <dgm:pt modelId="{8FA557EA-023B-4BDB-A061-DB8D152C638D}" type="sibTrans" cxnId="{086CA461-628F-4689-8494-24C733C1590E}">
      <dgm:prSet/>
      <dgm:spPr/>
      <dgm:t>
        <a:bodyPr/>
        <a:lstStyle/>
        <a:p>
          <a:endParaRPr lang="en-US"/>
        </a:p>
      </dgm:t>
    </dgm:pt>
    <dgm:pt modelId="{9B363AF5-4587-4D70-9E9C-A1DDA21BAC5B}">
      <dgm:prSet phldrT="[Text]"/>
      <dgm:spPr/>
      <dgm:t>
        <a:bodyPr/>
        <a:lstStyle/>
        <a:p>
          <a:r>
            <a:rPr lang="en-US" dirty="0"/>
            <a:t>Community Access</a:t>
          </a:r>
        </a:p>
      </dgm:t>
    </dgm:pt>
    <dgm:pt modelId="{D50C7280-1D4A-4B8D-88E1-04D62D1B7B64}" type="parTrans" cxnId="{391E2418-2968-48BE-A7D8-EEA7BD336A0F}">
      <dgm:prSet/>
      <dgm:spPr/>
      <dgm:t>
        <a:bodyPr/>
        <a:lstStyle/>
        <a:p>
          <a:endParaRPr lang="en-US"/>
        </a:p>
      </dgm:t>
    </dgm:pt>
    <dgm:pt modelId="{D58FFD41-67B3-4F70-9194-CD37A5B31A43}" type="sibTrans" cxnId="{391E2418-2968-48BE-A7D8-EEA7BD336A0F}">
      <dgm:prSet/>
      <dgm:spPr/>
      <dgm:t>
        <a:bodyPr/>
        <a:lstStyle/>
        <a:p>
          <a:endParaRPr lang="en-US"/>
        </a:p>
      </dgm:t>
    </dgm:pt>
    <dgm:pt modelId="{A885E24D-F211-43AA-991A-8F2621CCC62F}" type="pres">
      <dgm:prSet presAssocID="{EB53CD2C-2799-4520-AC30-9A81A497EF5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D1D1DC6-B03C-43F6-BCFF-A7ADCF26D4F2}" type="pres">
      <dgm:prSet presAssocID="{BBEF34B4-7D4A-4433-8DF1-9EC082062BF1}" presName="centerShape" presStyleLbl="node0" presStyleIdx="0" presStyleCnt="1"/>
      <dgm:spPr/>
    </dgm:pt>
    <dgm:pt modelId="{719B9DFA-03B7-4F38-B4DF-4F25951527E7}" type="pres">
      <dgm:prSet presAssocID="{2DE3F5F7-DE03-4543-BF67-258CC5448242}" presName="parTrans" presStyleLbl="bgSibTrans2D1" presStyleIdx="0" presStyleCnt="3"/>
      <dgm:spPr/>
    </dgm:pt>
    <dgm:pt modelId="{6165353B-1565-4B8A-9B0A-A7E462BD03BD}" type="pres">
      <dgm:prSet presAssocID="{2F93336D-D6CA-4EE4-97D6-D7D5F6330C95}" presName="node" presStyleLbl="node1" presStyleIdx="0" presStyleCnt="3">
        <dgm:presLayoutVars>
          <dgm:bulletEnabled val="1"/>
        </dgm:presLayoutVars>
      </dgm:prSet>
      <dgm:spPr/>
    </dgm:pt>
    <dgm:pt modelId="{68A7B531-92AC-4CE8-B7F1-E13CF4D7367A}" type="pres">
      <dgm:prSet presAssocID="{EF4DDC3F-58E5-4436-BBFD-461516D340FD}" presName="parTrans" presStyleLbl="bgSibTrans2D1" presStyleIdx="1" presStyleCnt="3"/>
      <dgm:spPr/>
    </dgm:pt>
    <dgm:pt modelId="{82095160-E869-4BEF-B2DD-8C0921E9E819}" type="pres">
      <dgm:prSet presAssocID="{7829CD0F-118D-469C-AF22-C3EF6962416D}" presName="node" presStyleLbl="node1" presStyleIdx="1" presStyleCnt="3">
        <dgm:presLayoutVars>
          <dgm:bulletEnabled val="1"/>
        </dgm:presLayoutVars>
      </dgm:prSet>
      <dgm:spPr/>
    </dgm:pt>
    <dgm:pt modelId="{0AD55B66-CDA6-4CAD-AAF7-CA5D33FB2310}" type="pres">
      <dgm:prSet presAssocID="{D50C7280-1D4A-4B8D-88E1-04D62D1B7B64}" presName="parTrans" presStyleLbl="bgSibTrans2D1" presStyleIdx="2" presStyleCnt="3"/>
      <dgm:spPr/>
    </dgm:pt>
    <dgm:pt modelId="{72406C1F-73F0-490A-BB7C-4DBFC0882C46}" type="pres">
      <dgm:prSet presAssocID="{9B363AF5-4587-4D70-9E9C-A1DDA21BAC5B}" presName="node" presStyleLbl="node1" presStyleIdx="2" presStyleCnt="3">
        <dgm:presLayoutVars>
          <dgm:bulletEnabled val="1"/>
        </dgm:presLayoutVars>
      </dgm:prSet>
      <dgm:spPr/>
    </dgm:pt>
  </dgm:ptLst>
  <dgm:cxnLst>
    <dgm:cxn modelId="{391E2418-2968-48BE-A7D8-EEA7BD336A0F}" srcId="{BBEF34B4-7D4A-4433-8DF1-9EC082062BF1}" destId="{9B363AF5-4587-4D70-9E9C-A1DDA21BAC5B}" srcOrd="2" destOrd="0" parTransId="{D50C7280-1D4A-4B8D-88E1-04D62D1B7B64}" sibTransId="{D58FFD41-67B3-4F70-9194-CD37A5B31A43}"/>
    <dgm:cxn modelId="{2923EC27-17EB-4D46-90BD-B758A6A0684E}" type="presOf" srcId="{EF4DDC3F-58E5-4436-BBFD-461516D340FD}" destId="{68A7B531-92AC-4CE8-B7F1-E13CF4D7367A}" srcOrd="0" destOrd="0" presId="urn:microsoft.com/office/officeart/2005/8/layout/radial4"/>
    <dgm:cxn modelId="{B6569B41-78E3-496E-BC85-64AB8DCD7273}" type="presOf" srcId="{2F93336D-D6CA-4EE4-97D6-D7D5F6330C95}" destId="{6165353B-1565-4B8A-9B0A-A7E462BD03BD}" srcOrd="0" destOrd="0" presId="urn:microsoft.com/office/officeart/2005/8/layout/radial4"/>
    <dgm:cxn modelId="{086CA461-628F-4689-8494-24C733C1590E}" srcId="{BBEF34B4-7D4A-4433-8DF1-9EC082062BF1}" destId="{7829CD0F-118D-469C-AF22-C3EF6962416D}" srcOrd="1" destOrd="0" parTransId="{EF4DDC3F-58E5-4436-BBFD-461516D340FD}" sibTransId="{8FA557EA-023B-4BDB-A061-DB8D152C638D}"/>
    <dgm:cxn modelId="{DB204862-D536-48F7-BA37-C59856AD261E}" srcId="{EB53CD2C-2799-4520-AC30-9A81A497EF57}" destId="{BBEF34B4-7D4A-4433-8DF1-9EC082062BF1}" srcOrd="0" destOrd="0" parTransId="{0C96A959-08C9-4266-ABEB-D54D8B80F626}" sibTransId="{85330D8A-629B-45D5-8815-CAF88919966D}"/>
    <dgm:cxn modelId="{82AF1664-2269-441D-AD81-AC5086B76186}" type="presOf" srcId="{BBEF34B4-7D4A-4433-8DF1-9EC082062BF1}" destId="{4D1D1DC6-B03C-43F6-BCFF-A7ADCF26D4F2}" srcOrd="0" destOrd="0" presId="urn:microsoft.com/office/officeart/2005/8/layout/radial4"/>
    <dgm:cxn modelId="{884BAE6E-D792-4CE3-AADE-DB7AE6983832}" type="presOf" srcId="{7829CD0F-118D-469C-AF22-C3EF6962416D}" destId="{82095160-E869-4BEF-B2DD-8C0921E9E819}" srcOrd="0" destOrd="0" presId="urn:microsoft.com/office/officeart/2005/8/layout/radial4"/>
    <dgm:cxn modelId="{193A28B4-5419-45F5-ABF9-DF2810A600FA}" type="presOf" srcId="{D50C7280-1D4A-4B8D-88E1-04D62D1B7B64}" destId="{0AD55B66-CDA6-4CAD-AAF7-CA5D33FB2310}" srcOrd="0" destOrd="0" presId="urn:microsoft.com/office/officeart/2005/8/layout/radial4"/>
    <dgm:cxn modelId="{5528B7B9-CF00-4281-8EB8-DB9D6EF043C1}" type="presOf" srcId="{9B363AF5-4587-4D70-9E9C-A1DDA21BAC5B}" destId="{72406C1F-73F0-490A-BB7C-4DBFC0882C46}" srcOrd="0" destOrd="0" presId="urn:microsoft.com/office/officeart/2005/8/layout/radial4"/>
    <dgm:cxn modelId="{66753CC9-54E6-47A2-AB72-C0A7D4717E4A}" type="presOf" srcId="{2DE3F5F7-DE03-4543-BF67-258CC5448242}" destId="{719B9DFA-03B7-4F38-B4DF-4F25951527E7}" srcOrd="0" destOrd="0" presId="urn:microsoft.com/office/officeart/2005/8/layout/radial4"/>
    <dgm:cxn modelId="{419C0AD8-750A-4AC7-A38B-D618D95E7F98}" srcId="{BBEF34B4-7D4A-4433-8DF1-9EC082062BF1}" destId="{2F93336D-D6CA-4EE4-97D6-D7D5F6330C95}" srcOrd="0" destOrd="0" parTransId="{2DE3F5F7-DE03-4543-BF67-258CC5448242}" sibTransId="{9DF72278-0FCF-4CC9-954D-536D2566D23F}"/>
    <dgm:cxn modelId="{023B2AE9-445D-4A7A-ABC4-8B862341C5AB}" type="presOf" srcId="{EB53CD2C-2799-4520-AC30-9A81A497EF57}" destId="{A885E24D-F211-43AA-991A-8F2621CCC62F}" srcOrd="0" destOrd="0" presId="urn:microsoft.com/office/officeart/2005/8/layout/radial4"/>
    <dgm:cxn modelId="{47E36A89-E2A8-45D1-929E-A79DD4A3B505}" type="presParOf" srcId="{A885E24D-F211-43AA-991A-8F2621CCC62F}" destId="{4D1D1DC6-B03C-43F6-BCFF-A7ADCF26D4F2}" srcOrd="0" destOrd="0" presId="urn:microsoft.com/office/officeart/2005/8/layout/radial4"/>
    <dgm:cxn modelId="{87347E73-6659-4C6D-9071-C35F44520A4A}" type="presParOf" srcId="{A885E24D-F211-43AA-991A-8F2621CCC62F}" destId="{719B9DFA-03B7-4F38-B4DF-4F25951527E7}" srcOrd="1" destOrd="0" presId="urn:microsoft.com/office/officeart/2005/8/layout/radial4"/>
    <dgm:cxn modelId="{CA58A897-D067-44AA-8DA3-DA9BD6F9D4C4}" type="presParOf" srcId="{A885E24D-F211-43AA-991A-8F2621CCC62F}" destId="{6165353B-1565-4B8A-9B0A-A7E462BD03BD}" srcOrd="2" destOrd="0" presId="urn:microsoft.com/office/officeart/2005/8/layout/radial4"/>
    <dgm:cxn modelId="{E0AA2726-3BE1-4859-B605-F24818427C7E}" type="presParOf" srcId="{A885E24D-F211-43AA-991A-8F2621CCC62F}" destId="{68A7B531-92AC-4CE8-B7F1-E13CF4D7367A}" srcOrd="3" destOrd="0" presId="urn:microsoft.com/office/officeart/2005/8/layout/radial4"/>
    <dgm:cxn modelId="{441B6F54-82EE-4609-93BB-2D315D2EA173}" type="presParOf" srcId="{A885E24D-F211-43AA-991A-8F2621CCC62F}" destId="{82095160-E869-4BEF-B2DD-8C0921E9E819}" srcOrd="4" destOrd="0" presId="urn:microsoft.com/office/officeart/2005/8/layout/radial4"/>
    <dgm:cxn modelId="{AC4CC96C-73C1-469B-AD56-6AD053556279}" type="presParOf" srcId="{A885E24D-F211-43AA-991A-8F2621CCC62F}" destId="{0AD55B66-CDA6-4CAD-AAF7-CA5D33FB2310}" srcOrd="5" destOrd="0" presId="urn:microsoft.com/office/officeart/2005/8/layout/radial4"/>
    <dgm:cxn modelId="{2E55500C-4CB6-4316-9515-8B217E326B7E}" type="presParOf" srcId="{A885E24D-F211-43AA-991A-8F2621CCC62F}" destId="{72406C1F-73F0-490A-BB7C-4DBFC0882C4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D1DC6-B03C-43F6-BCFF-A7ADCF26D4F2}">
      <dsp:nvSpPr>
        <dsp:cNvPr id="0" name=""/>
        <dsp:cNvSpPr/>
      </dsp:nvSpPr>
      <dsp:spPr>
        <a:xfrm>
          <a:off x="2463026" y="2616440"/>
          <a:ext cx="2039642" cy="20396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Information Services Division</a:t>
          </a:r>
        </a:p>
      </dsp:txBody>
      <dsp:txXfrm>
        <a:off x="2761725" y="2915139"/>
        <a:ext cx="1442244" cy="1442244"/>
      </dsp:txXfrm>
    </dsp:sp>
    <dsp:sp modelId="{719B9DFA-03B7-4F38-B4DF-4F25951527E7}">
      <dsp:nvSpPr>
        <dsp:cNvPr id="0" name=""/>
        <dsp:cNvSpPr/>
      </dsp:nvSpPr>
      <dsp:spPr>
        <a:xfrm rot="12900000">
          <a:off x="982580" y="2203816"/>
          <a:ext cx="1739227" cy="58129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5353B-1565-4B8A-9B0A-A7E462BD03BD}">
      <dsp:nvSpPr>
        <dsp:cNvPr id="0" name=""/>
        <dsp:cNvSpPr/>
      </dsp:nvSpPr>
      <dsp:spPr>
        <a:xfrm>
          <a:off x="171018" y="1220611"/>
          <a:ext cx="1937660" cy="15501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Resident Services</a:t>
          </a:r>
        </a:p>
      </dsp:txBody>
      <dsp:txXfrm>
        <a:off x="216420" y="1266013"/>
        <a:ext cx="1846856" cy="1459324"/>
      </dsp:txXfrm>
    </dsp:sp>
    <dsp:sp modelId="{68A7B531-92AC-4CE8-B7F1-E13CF4D7367A}">
      <dsp:nvSpPr>
        <dsp:cNvPr id="0" name=""/>
        <dsp:cNvSpPr/>
      </dsp:nvSpPr>
      <dsp:spPr>
        <a:xfrm rot="16200000">
          <a:off x="2613234" y="1354952"/>
          <a:ext cx="1739227" cy="58129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95160-E869-4BEF-B2DD-8C0921E9E819}">
      <dsp:nvSpPr>
        <dsp:cNvPr id="0" name=""/>
        <dsp:cNvSpPr/>
      </dsp:nvSpPr>
      <dsp:spPr>
        <a:xfrm>
          <a:off x="2514017" y="922"/>
          <a:ext cx="1937660" cy="15501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Information Technology</a:t>
          </a:r>
        </a:p>
      </dsp:txBody>
      <dsp:txXfrm>
        <a:off x="2559419" y="46324"/>
        <a:ext cx="1846856" cy="1459324"/>
      </dsp:txXfrm>
    </dsp:sp>
    <dsp:sp modelId="{0AD55B66-CDA6-4CAD-AAF7-CA5D33FB2310}">
      <dsp:nvSpPr>
        <dsp:cNvPr id="0" name=""/>
        <dsp:cNvSpPr/>
      </dsp:nvSpPr>
      <dsp:spPr>
        <a:xfrm rot="19500000">
          <a:off x="4243887" y="2203816"/>
          <a:ext cx="1739227" cy="58129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06C1F-73F0-490A-BB7C-4DBFC0882C46}">
      <dsp:nvSpPr>
        <dsp:cNvPr id="0" name=""/>
        <dsp:cNvSpPr/>
      </dsp:nvSpPr>
      <dsp:spPr>
        <a:xfrm>
          <a:off x="4857017" y="1220611"/>
          <a:ext cx="1937660" cy="15501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Community Access</a:t>
          </a:r>
        </a:p>
      </dsp:txBody>
      <dsp:txXfrm>
        <a:off x="4902419" y="1266013"/>
        <a:ext cx="1846856" cy="1459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F72F34-0E8A-9B4E-8037-54183B39F8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A3625F-3F15-3041-9C31-A8EAE6F61C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9DEF57C3-5199-B847-B55C-02498CDEF54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D83DE0-06DD-EC4D-A33C-7D7DC4CD9B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C7591C-48A9-6640-9732-F2BCE14E48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428B16AB-C0FF-EB41-A1BC-26CF60D4B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02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55C6FA4B-EB80-3842-83F9-8814C4E31CE8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CECF6B6B-3409-5F4C-A205-D57FBE1F7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6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A846A41-D5C6-2840-B0DF-D5571EDC9B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06293" y="3673758"/>
            <a:ext cx="3778818" cy="53965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2341969" y="1900517"/>
            <a:ext cx="7707466" cy="1237406"/>
          </a:xfrm>
        </p:spPr>
        <p:txBody>
          <a:bodyPr/>
          <a:lstStyle/>
          <a:p>
            <a:r>
              <a:rPr lang="en-US" dirty="0"/>
              <a:t>Laguna Woods Village Title Page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646024" y="215153"/>
            <a:ext cx="2286000" cy="1255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2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BCBCF-F3D0-8F4C-825F-0EE11E9A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64" y="457200"/>
            <a:ext cx="34409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CBBDEF-0711-3348-B3D2-9C0671C5B5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543F5-EFEC-6A49-8E4C-A472D650C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1064" y="2057400"/>
            <a:ext cx="34409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6443-0306-3C4E-86CF-0216B372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1064" y="6356350"/>
            <a:ext cx="2611068" cy="365125"/>
          </a:xfrm>
          <a:prstGeom prst="rect">
            <a:avLst/>
          </a:prstGeom>
        </p:spPr>
        <p:txBody>
          <a:bodyPr/>
          <a:lstStyle/>
          <a:p>
            <a:fld id="{36A43D21-C3E1-2F42-B632-BB29C9A42A6B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780EF-9BAC-D741-AA80-24E954964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98" y="6356350"/>
            <a:ext cx="391660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9D5A8-ED7B-3B43-872D-43FBE001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C039-4696-E84E-9CB4-8E4EED6E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Bulleted Tex and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BCBCF-F3D0-8F4C-825F-0EE11E9A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64" y="457200"/>
            <a:ext cx="34409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CBBDEF-0711-3348-B3D2-9C0671C5B5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543F5-EFEC-6A49-8E4C-A472D650C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1064" y="2057400"/>
            <a:ext cx="34409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6443-0306-3C4E-86CF-0216B372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1064" y="6356350"/>
            <a:ext cx="2611068" cy="365125"/>
          </a:xfrm>
          <a:prstGeom prst="rect">
            <a:avLst/>
          </a:prstGeom>
        </p:spPr>
        <p:txBody>
          <a:bodyPr/>
          <a:lstStyle/>
          <a:p>
            <a:fld id="{36A43D21-C3E1-2F42-B632-BB29C9A42A6B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780EF-9BAC-D741-AA80-24E954964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98" y="6356350"/>
            <a:ext cx="391660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9D5A8-ED7B-3B43-872D-43FBE001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C039-4696-E84E-9CB4-8E4EED6E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71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B9C55-C113-4441-BA3F-63AD07B8D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5A577D-711C-E840-8A8A-7EB375120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67E7A-D018-D14B-89C5-03DAA56D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1064" y="6356350"/>
            <a:ext cx="2611068" cy="365125"/>
          </a:xfrm>
          <a:prstGeom prst="rect">
            <a:avLst/>
          </a:prstGeom>
        </p:spPr>
        <p:txBody>
          <a:bodyPr/>
          <a:lstStyle/>
          <a:p>
            <a:fld id="{32C395EE-A4A6-5544-A564-7242A3BE0E68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8BC54-CCBF-1540-90DD-7394A6EAD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98" y="6356350"/>
            <a:ext cx="391660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F02E6-4F3D-D644-B7DA-297A17C5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C039-4696-E84E-9CB4-8E4EED6E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4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47F17E-8E88-BE46-B48B-F9B833922D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6324C9-B391-CE4D-A218-BC6BE06D5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3EBDA-E42C-7F44-AC22-9DA7605969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1064" y="6356350"/>
            <a:ext cx="2611068" cy="365125"/>
          </a:xfrm>
          <a:prstGeom prst="rect">
            <a:avLst/>
          </a:prstGeom>
        </p:spPr>
        <p:txBody>
          <a:bodyPr/>
          <a:lstStyle/>
          <a:p>
            <a:fld id="{A6A25201-A8A1-0349-8AFB-969A5E3B9389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26D0C-5F36-094D-ADEF-4843CDC66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98" y="6356350"/>
            <a:ext cx="391660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8BCA0-AFA3-6440-A113-69559B7C3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C039-4696-E84E-9CB4-8E4EED6E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49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4ACC3-F53B-E045-8B1E-4A7459FA8C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Table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0A8CE-C6E0-9948-BECA-EC74D3412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1064" y="6356350"/>
            <a:ext cx="2611068" cy="365125"/>
          </a:xfrm>
          <a:prstGeom prst="rect">
            <a:avLst/>
          </a:prstGeom>
        </p:spPr>
        <p:txBody>
          <a:bodyPr/>
          <a:lstStyle/>
          <a:p>
            <a:fld id="{E24E7ADB-41D8-DA44-AE9E-E057F032B563}" type="datetime1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56AB84-1F66-5447-ABB5-821C0B978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98" y="6356350"/>
            <a:ext cx="391660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B89AF-C012-4B49-8021-08F99779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C039-4696-E84E-9CB4-8E4EED6E45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A590F69B-CB52-2E4D-B848-6C6DAE172DB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344706" y="2371725"/>
            <a:ext cx="10009187" cy="373865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68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21146-BFDD-0F40-A3FE-1D343D40F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1064" y="6356350"/>
            <a:ext cx="2611068" cy="365125"/>
          </a:xfrm>
          <a:prstGeom prst="rect">
            <a:avLst/>
          </a:prstGeom>
        </p:spPr>
        <p:txBody>
          <a:bodyPr/>
          <a:lstStyle/>
          <a:p>
            <a:fld id="{72146194-0308-F745-9EBB-9E24F664D457}" type="datetime1">
              <a:rPr lang="en-US" smtClean="0"/>
              <a:t>3/18/2024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DCC20-54DB-6745-9F94-248EE311DB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85494" y="6356350"/>
            <a:ext cx="506505" cy="365125"/>
          </a:xfrm>
        </p:spPr>
        <p:txBody>
          <a:bodyPr/>
          <a:lstStyle>
            <a:lvl1pPr algn="ctr">
              <a:defRPr/>
            </a:lvl1pPr>
          </a:lstStyle>
          <a:p>
            <a:fld id="{3D68C039-4696-E84E-9CB4-8E4EED6E45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C1D8F6D-0ED7-594D-989E-C3ADF8BBFE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4706" y="632012"/>
            <a:ext cx="10009094" cy="12777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Concluding Slide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30E2C3-D993-1746-B3CB-0F34571FA0C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44613" y="1909763"/>
            <a:ext cx="4505325" cy="369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DB3FA4C-D1DC-2745-BBB8-23D8071AC1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8538" y="1909762"/>
            <a:ext cx="5275262" cy="3697287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981665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8C039-4696-E84E-9CB4-8E4EED6E45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26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8C039-4696-E84E-9CB4-8E4EED6E45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83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BAE1-7DC7-9447-948F-BFA86D0EA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8A4B7A-6C8A-0F49-9B2C-091C3D9CC4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140ED-3781-864D-9EDD-7773D9D8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0D90-503E-BE4C-95D1-64F33BAFD24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DBC65-09F7-4A4A-BC60-CA4FC28F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DD45B-E7B5-0645-A025-0618A8F4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C766-7AA2-6F49-9D7B-B4B162D08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11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92A7E-609F-714D-BE4F-29C6CDF6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7A818-EF1B-574E-BB0E-E3B334243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B99AC-A963-334C-89AE-534F427B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0D90-503E-BE4C-95D1-64F33BAFD24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A9C17-741B-B341-9957-E46B2A071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4A8C0-4B3E-7642-8F46-6CBBF978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C766-7AA2-6F49-9D7B-B4B162D08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7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EA23D-427F-CB47-8665-89D48083EA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1064" y="0"/>
            <a:ext cx="10009094" cy="1237406"/>
          </a:xfrm>
        </p:spPr>
        <p:txBody>
          <a:bodyPr/>
          <a:lstStyle/>
          <a:p>
            <a:r>
              <a:rPr lang="en-US" dirty="0"/>
              <a:t>Title and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1FEBD-23A5-0E43-88A2-8EB0EA9C16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8C039-4696-E84E-9CB4-8E4EED6E45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D96D0535-A699-A448-93BF-2CFC1B9B385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344706" y="1752600"/>
            <a:ext cx="10009094" cy="42291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838580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E71FD-40AD-7348-A791-E8FDDFD65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D4D77-8301-E442-9043-23E8281A3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ECDBD-F1A1-A04B-A7BA-3F98A7144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0D90-503E-BE4C-95D1-64F33BAFD24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625C5-C498-B84C-AB87-F6CB72388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01F18-914B-8544-BBDC-99631696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C766-7AA2-6F49-9D7B-B4B162D08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88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00089-006A-EC40-982A-B712641D3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E8B8E-36AB-5642-8DF7-5E0E7197B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E0B6C-3BB7-424E-B953-8D2471769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84450-768D-9C49-9F21-5249948A2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0D90-503E-BE4C-95D1-64F33BAFD24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3ACCB-A4B9-2046-A9C6-300E35634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55513-27F6-CF40-87F3-AC69ACC97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C766-7AA2-6F49-9D7B-B4B162D08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29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1517-85E1-8845-95EE-31B09905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64EB5-93F1-7C40-BBFB-FAF4D9E2E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4A532E-C632-2342-B023-8F56EE775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A0CC2-538E-654A-8FBB-09616C78F5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90E640-FE1F-CE48-BE6E-8E51B05F3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C37452-BCBA-2941-9113-19D84174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0D90-503E-BE4C-95D1-64F33BAFD24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DC4AD7-1958-FE4D-85DB-6ADDB283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CBEE6A-56D1-E04D-B7D9-7092B57F7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C766-7AA2-6F49-9D7B-B4B162D08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14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8BE4C-5946-5B4F-8F2B-7228A3B44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A2C1E-0C5E-F447-BF0B-209B68CFC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0D90-503E-BE4C-95D1-64F33BAFD24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6D91B-C3D0-DA46-90BA-6D8351D30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C28933-AD29-9945-8FEA-8D3AA647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C766-7AA2-6F49-9D7B-B4B162D08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87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259064-2F23-D646-A9FD-34C3F3706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0D90-503E-BE4C-95D1-64F33BAFD24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312C2D-3677-9044-9E69-7CBE5C41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401DD-A7E6-7C4D-BC1D-CA043760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C766-7AA2-6F49-9D7B-B4B162D08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0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A2DF-1B5B-2942-95F3-6D143F29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D9B19-DB64-B34A-A9E0-75823DA7C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6A368-0031-BC4D-AA10-EF77160EF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8A7F9-AA38-4E4C-8262-A532CE3AE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0D90-503E-BE4C-95D1-64F33BAFD24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4A63-A8F5-2546-9AC9-B78106A4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C3C4D-1D61-FA49-985E-C05D75F85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C766-7AA2-6F49-9D7B-B4B162D08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45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9F132-C04E-A341-B42D-333355C9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7CEB7D-DC96-934F-9BA0-19B1A93043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27F1B-E08B-1147-9B70-7875C888E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00397-82A9-054B-9683-405BD2560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0D90-503E-BE4C-95D1-64F33BAFD24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4BA2D-9134-D046-99C1-3059F102C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419ED-66A1-0B4C-95E0-AFA9628B3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C766-7AA2-6F49-9D7B-B4B162D08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022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39868-9A18-3A47-A84E-522B4885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7A4BC2-2182-FB42-AE2B-F946DE0A6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C9183-EE3F-1349-91E9-9F0783A0C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0D90-503E-BE4C-95D1-64F33BAFD24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4448F-25A9-9E4C-ACF2-A32034BC3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4D8FB-65B1-2D42-852F-7543E7EA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C766-7AA2-6F49-9D7B-B4B162D08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512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6C16EB-802B-2547-B422-5F9FDD204D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959430-A383-424E-AA80-243DDA403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59793-C3E7-484C-9DB8-C0691264D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0D90-503E-BE4C-95D1-64F33BAFD24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07809-597F-304E-91FA-D92F0F87F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FD458-407C-8845-A4B3-30C2E43B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C766-7AA2-6F49-9D7B-B4B162D08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55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1CD92-AEA8-A541-A8A0-9146C3F81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B6293B-CF10-884F-9AC8-54556CAB9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0D90-503E-BE4C-95D1-64F33BAFD24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023B2-DF31-0447-87B2-A22C2C06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86B0C-DC1A-3844-926C-457D386A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C766-7AA2-6F49-9D7B-B4B162D08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CAB62-E0DE-D14F-8F63-9567EC26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51413"/>
            <a:ext cx="8871030" cy="1191107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EB20A-D7BD-1D49-B7AA-1C74EBD09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777457"/>
            <a:ext cx="10009094" cy="4351338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7F56B-E205-874A-854E-5EFFA84942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1064" y="6356350"/>
            <a:ext cx="2611068" cy="365125"/>
          </a:xfrm>
          <a:prstGeom prst="rect">
            <a:avLst/>
          </a:prstGeom>
        </p:spPr>
        <p:txBody>
          <a:bodyPr/>
          <a:lstStyle/>
          <a:p>
            <a:fld id="{31B8CCC0-648D-8945-ACD3-D682C34ED9E8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4D2DA-020B-1046-94BA-C8AB72198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98" y="6356350"/>
            <a:ext cx="391660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C4B37-3286-704D-90EC-22A853EEC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C039-4696-E84E-9CB4-8E4EED6E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7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2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53F2B-E94E-7D43-9756-449200B83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F53E21-65CA-4E42-8637-C199D251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0D90-503E-BE4C-95D1-64F33BAFD24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0360E9-1B49-4244-8467-6D095654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D0201-5BF0-0E40-AFF8-129A867F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0C766-7AA2-6F49-9D7B-B4B162D08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86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8C239-31E4-2C4C-8254-61BEBD678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5F186A-8B77-4044-9DE3-AB8021401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3C12F-CE67-3C40-91AC-88DBF14F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7BC1-8E79-EE40-B99F-E0FD254D2A4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AC3F1-F92B-A440-98DF-FB592578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DC73E-C6BF-7842-952D-16BABBCD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967E-8717-FD44-8908-A07EFDE84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40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0B01-96FF-C142-A652-6CB6C64B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1C1C9-5FFE-624F-B529-C530908C3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3B9EF-34F6-4646-9F47-BEB411B1A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7BC1-8E79-EE40-B99F-E0FD254D2A4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3169F-028C-2544-8D0D-2D0C110F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6135D-B3B2-824E-B961-D8BD8D71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967E-8717-FD44-8908-A07EFDE84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97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BC60F-C26E-DE4A-8D32-072B63FD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CFF29-1ADD-7D4A-B168-8F6A3A016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C65D1-7DC3-404B-A13D-3739C6104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7BC1-8E79-EE40-B99F-E0FD254D2A4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5C651-05AC-6041-8972-9DE58C3F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AD231-31F1-5F46-84FF-49EE9EF9A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967E-8717-FD44-8908-A07EFDE84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23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59B5-017D-6545-9B7F-F7C269217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F3344-C1F7-B94E-985F-691F62079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EE199-8E21-9D44-8B81-0DA7AA22C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96877-E30D-8341-A1C8-61BE970EE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7BC1-8E79-EE40-B99F-E0FD254D2A4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AE85B-3C2F-DB49-AEC9-6D7B65C1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5D9B1-9751-A342-926A-35E93BB2C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967E-8717-FD44-8908-A07EFDE84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874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186CB-2239-2C45-900C-0534AC683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0C606-8471-3E49-9443-E18301422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AFE7F-B518-F544-B125-9EF9F35CB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ED15D-3F74-E94F-9BB2-47CAE4E27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070131-F8F9-8F4A-A30C-18E246578F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3194F3-617B-3B41-AF15-5D80B8E8C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7BC1-8E79-EE40-B99F-E0FD254D2A4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A7CBF6-AAC9-8C46-8A60-72E0FB501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C92BAD-FA68-064F-AF24-55703591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967E-8717-FD44-8908-A07EFDE84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02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09F17-D594-8844-B819-9F0398C9E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62515A-DB7F-E64E-9FC3-7D003755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7BC1-8E79-EE40-B99F-E0FD254D2A4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DBCCB-AFEA-BA4F-8466-03D7F30B3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6A7F3-5963-5E40-A61E-AF9ACCFD8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967E-8717-FD44-8908-A07EFDE84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138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8D8ED-678D-5246-BFB4-E2AAA2B7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7BC1-8E79-EE40-B99F-E0FD254D2A4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FF6B0E-BE37-A54A-A9E1-D992B4096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5BC3E-AF13-0147-89FB-1EDBD6FF1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967E-8717-FD44-8908-A07EFDE84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63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4B09E-DA6D-444E-B6D2-2B5756F4F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9AA27-A21F-8340-8603-0B318167D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FACBD-C4C6-214E-AA6A-8DE88E19F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FADF5-2DFB-B74A-8589-FB8B20A8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7BC1-8E79-EE40-B99F-E0FD254D2A4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7DFB8-0F51-8047-89E5-DAA178D1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2DC59-EC45-854A-8F5E-574E89214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967E-8717-FD44-8908-A07EFDE84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748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4E590-9456-B342-A669-0DAFD9167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965325-96E5-C14E-9BFD-C3EF8850EC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9D87B4-FF61-EC47-B1C8-1051181C0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FE2B7-7749-9846-B2E5-9D94209E9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7BC1-8E79-EE40-B99F-E0FD254D2A4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0AA0C-B7BE-434E-85F9-4655ADB30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12A35-BC37-0B4E-934F-7F4C7A9D7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967E-8717-FD44-8908-A07EFDE84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7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78A0-A2A7-EA43-98D7-8A09A149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0AB06-3180-5E45-9D98-5C5B8AD0D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75C77-661F-A544-8A3D-539827B46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1064" y="6356350"/>
            <a:ext cx="2611068" cy="365125"/>
          </a:xfrm>
          <a:prstGeom prst="rect">
            <a:avLst/>
          </a:prstGeom>
        </p:spPr>
        <p:txBody>
          <a:bodyPr/>
          <a:lstStyle/>
          <a:p>
            <a:fld id="{9AD72162-ECE4-0249-98D8-0AA8CCA134AA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5BA5C-777A-FB4C-90C1-512AF73D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98" y="6356350"/>
            <a:ext cx="391660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EA7B9-23E2-1A43-84A7-1E67EF21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C039-4696-E84E-9CB4-8E4EED6E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182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0EFB-9B2E-1D44-80D2-330920F7F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4CB0F4-F58E-6D48-9B5C-510F78BC1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70FB2-D6CD-E34F-A368-166F051ED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7BC1-8E79-EE40-B99F-E0FD254D2A4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A1527-E0C6-5E43-8202-44F4FBF62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DABED-DB60-164A-A122-AC0BAE71B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967E-8717-FD44-8908-A07EFDE84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718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97CA4C-D6A9-3A4D-9CD6-15AC1C07B4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CCDC8-5A7F-1649-83E0-CD95877DD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AC2AB-FCE3-634A-807D-6F945640C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7BC1-8E79-EE40-B99F-E0FD254D2A4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29CA9-8E83-C24D-B558-0C6B76718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7CE05-0EF3-7543-B905-9765786B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967E-8717-FD44-8908-A07EFDE84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4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65061-492A-D746-AF87-30B73F7921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9100" y="1167851"/>
            <a:ext cx="10009094" cy="1058676"/>
          </a:xfrm>
        </p:spPr>
        <p:txBody>
          <a:bodyPr/>
          <a:lstStyle/>
          <a:p>
            <a:r>
              <a:rPr lang="en-US" dirty="0"/>
              <a:t>Title and Content 2 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3F312-6B68-3D4F-89DC-A09EF397F6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9100" y="2253888"/>
            <a:ext cx="4688736" cy="4351338"/>
          </a:xfrm>
        </p:spPr>
        <p:txBody>
          <a:bodyPr>
            <a:no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45A2-20EB-D045-B7F6-A7B1AF432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100" y="2253888"/>
            <a:ext cx="4688736" cy="4351338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F97D9C6-7FC1-054B-A5AB-82C9BF33B1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1064" y="6356350"/>
            <a:ext cx="2611068" cy="365125"/>
          </a:xfrm>
          <a:prstGeom prst="rect">
            <a:avLst/>
          </a:prstGeom>
        </p:spPr>
        <p:txBody>
          <a:bodyPr/>
          <a:lstStyle/>
          <a:p>
            <a:fld id="{854BFDF1-95DD-EC48-B094-FD8E2E5BC223}" type="datetime1">
              <a:rPr lang="en-US" smtClean="0"/>
              <a:t>3/18/2024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91B449-27E2-944A-8684-C43AD4D90B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8C039-4696-E84E-9CB4-8E4EED6E4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6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2871E-0FD5-D343-A8B7-204E9C85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64" y="537882"/>
            <a:ext cx="10024324" cy="11528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700DD-10B0-994D-B91C-EBAEDE5A3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1064" y="1681163"/>
            <a:ext cx="46665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8D9EA-4A12-7B4D-863F-637E59BF7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31064" y="2505075"/>
            <a:ext cx="466651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7D3B6E-9090-6E48-AFFB-097E2192D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5894" y="1681163"/>
            <a:ext cx="46894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7E11EF-FBA0-7D44-BDBD-1251212877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5894" y="2505075"/>
            <a:ext cx="468949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C16E6B11-5D38-3449-9D46-723952BA50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1064" y="6356350"/>
            <a:ext cx="2611068" cy="365125"/>
          </a:xfrm>
          <a:prstGeom prst="rect">
            <a:avLst/>
          </a:prstGeom>
        </p:spPr>
        <p:txBody>
          <a:bodyPr/>
          <a:lstStyle/>
          <a:p>
            <a:fld id="{B0459DB9-0CF6-5C46-B6E7-E9E360A6370E}" type="datetime1">
              <a:rPr lang="en-US" smtClean="0"/>
              <a:t>3/18/2024</a:t>
            </a:fld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D2C8414-82A1-1646-B1AA-A94E9C5B37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8C039-4696-E84E-9CB4-8E4EED6E45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3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675EC-5B7B-E44B-B83A-74ADD2D28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8136E2-7860-9B4E-BA86-3403BD3214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1064" y="6356350"/>
            <a:ext cx="2611068" cy="365125"/>
          </a:xfrm>
          <a:prstGeom prst="rect">
            <a:avLst/>
          </a:prstGeom>
        </p:spPr>
        <p:txBody>
          <a:bodyPr/>
          <a:lstStyle/>
          <a:p>
            <a:fld id="{B0EF86C9-6664-9C42-93DE-27CA21FB2820}" type="datetime1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C09A3-9D07-874A-AEAD-F02A1233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98" y="6356350"/>
            <a:ext cx="391660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57AF1-9BB8-6041-BDF3-A295DFD9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C039-4696-E84E-9CB4-8E4EED6E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1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EBD097-03C1-9344-B179-6E96D6434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1064" y="6356350"/>
            <a:ext cx="2611068" cy="365125"/>
          </a:xfrm>
          <a:prstGeom prst="rect">
            <a:avLst/>
          </a:prstGeom>
        </p:spPr>
        <p:txBody>
          <a:bodyPr/>
          <a:lstStyle/>
          <a:p>
            <a:fld id="{1D8493E6-31EE-2F42-A796-5F42995479E6}" type="datetime1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9FE497-58D0-B345-A7DD-63691D04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98" y="6356350"/>
            <a:ext cx="391660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A7FCD-9B4A-D048-870E-34EEA1D76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C039-4696-E84E-9CB4-8E4EED6E45B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26D6BD-2B94-1345-B5C5-DC0A7C06C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4706" y="739588"/>
            <a:ext cx="10009094" cy="1058676"/>
          </a:xfrm>
        </p:spPr>
        <p:txBody>
          <a:bodyPr/>
          <a:lstStyle/>
          <a:p>
            <a:r>
              <a:rPr lang="en-US" dirty="0"/>
              <a:t>Large Picture and Content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28E3B63-8AA0-094B-8940-B061F443F3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613" y="2487706"/>
            <a:ext cx="10009187" cy="3496235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49D8B4-75BC-B842-AE26-6D2D093689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44613" y="1798638"/>
            <a:ext cx="10009187" cy="568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8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55B44-2335-5A4E-AA69-1ED5FB463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689A3-C261-3C44-93A6-62BDD264D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88479-9184-C948-A33D-D3336E002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841B7-BC96-FD45-A993-009C72DE3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1064" y="6356350"/>
            <a:ext cx="2611068" cy="365125"/>
          </a:xfrm>
          <a:prstGeom prst="rect">
            <a:avLst/>
          </a:prstGeom>
        </p:spPr>
        <p:txBody>
          <a:bodyPr/>
          <a:lstStyle/>
          <a:p>
            <a:fld id="{13D54EA4-2143-2C49-AE9E-B95AECBE23A8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2C02E-1974-D946-BE50-A96CFD02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36798" y="6356350"/>
            <a:ext cx="391660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15F65-16D9-9145-92CA-5EB51C588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8C039-4696-E84E-9CB4-8E4EED6E4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8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3D95E1-CADD-2940-A59D-0DFF99C6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93" y="0"/>
            <a:ext cx="10009094" cy="123740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87727-8AA3-A845-A617-7BB67352A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349" y="2370137"/>
            <a:ext cx="100090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1AE0B-0A15-9E4C-8EB5-D940D49CF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2048" y="6356350"/>
            <a:ext cx="519952" cy="365125"/>
          </a:xfrm>
          <a:prstGeom prst="rect">
            <a:avLst/>
          </a:prstGeom>
          <a:solidFill>
            <a:srgbClr val="7FB0C5"/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3D68C039-4696-E84E-9CB4-8E4EED6E45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0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2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23" r:id="rId11"/>
    <p:sldLayoutId id="2147483718" r:id="rId12"/>
    <p:sldLayoutId id="2147483719" r:id="rId13"/>
    <p:sldLayoutId id="2147483720" r:id="rId14"/>
    <p:sldLayoutId id="2147483721" r:id="rId15"/>
    <p:sldLayoutId id="2147483736" r:id="rId16"/>
    <p:sldLayoutId id="214748373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72B1C8"/>
          </a:solidFill>
          <a:latin typeface="+mn-lt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rgbClr val="707C7C"/>
          </a:solidFill>
          <a:latin typeface="+mn-lt"/>
          <a:ea typeface="Source Sans Pro SemiBold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0" i="0" kern="1200">
          <a:solidFill>
            <a:srgbClr val="707C7C"/>
          </a:solidFill>
          <a:latin typeface="+mn-lt"/>
          <a:ea typeface="Source Sans Pro SemiBold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rgbClr val="707C7C"/>
          </a:solidFill>
          <a:latin typeface="+mn-lt"/>
          <a:ea typeface="Source Sans Pro SemiBold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707C7C"/>
          </a:solidFill>
          <a:latin typeface="+mn-lt"/>
          <a:ea typeface="Source Sans Pro SemiBold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707C7C"/>
          </a:solidFill>
          <a:latin typeface="+mn-lt"/>
          <a:ea typeface="Source Sans Pro SemiBold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56F922-7193-1E40-A423-D0218BA6A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6F942-7E42-324B-B5D8-2B35CABBD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8BCE1-E97B-9C4B-9760-758290CB5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C0D90-503E-BE4C-95D1-64F33BAFD24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E965E-517E-7841-8A97-EDCD28506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BC2B9-9AB8-3E44-A49F-4FDE54B28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0C766-7AA2-6F49-9D7B-B4B162D08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7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9DFA5-2D7C-214E-AECE-F7CF47EE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43ABA-508D-9047-A536-7F5A1C4F1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8102B-C726-204C-9018-0F80253426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77BC1-8E79-EE40-B99F-E0FD254D2A4C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72D26-A7FB-9243-AE2B-73E916A2F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FC369-7D15-1644-8B2B-61A3EFAFC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A967E-8717-FD44-8908-A07EFDE84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6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ResidentServices@vmsinc.or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g"/><Relationship Id="rId4" Type="http://schemas.openxmlformats.org/officeDocument/2006/relationships/hyperlink" Target="http://www.lagunawoodsvillage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4B08C731-12F2-6242-8634-CDFDB82A4B48}"/>
              </a:ext>
            </a:extLst>
          </p:cNvPr>
          <p:cNvSpPr txBox="1">
            <a:spLocks/>
          </p:cNvSpPr>
          <p:nvPr/>
        </p:nvSpPr>
        <p:spPr>
          <a:xfrm>
            <a:off x="1104900" y="3500716"/>
            <a:ext cx="8730184" cy="3759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rgbClr val="7D878F"/>
                </a:solidFill>
                <a:ea typeface="Source Sans Pro"/>
                <a:cs typeface="Source Sans Pro" charset="0"/>
              </a:rPr>
              <a:t>March 12, 2024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5B8E5E-8839-C04E-9A1B-9BE0F44DAF96}"/>
              </a:ext>
            </a:extLst>
          </p:cNvPr>
          <p:cNvSpPr txBox="1">
            <a:spLocks/>
          </p:cNvSpPr>
          <p:nvPr/>
        </p:nvSpPr>
        <p:spPr>
          <a:xfrm>
            <a:off x="1104900" y="2492188"/>
            <a:ext cx="9336936" cy="9368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72B1C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r>
              <a:rPr lang="en-US" sz="5400" dirty="0">
                <a:latin typeface="+mn-lt"/>
              </a:rPr>
              <a:t>PC Club Presentation</a:t>
            </a:r>
          </a:p>
          <a:p>
            <a:r>
              <a:rPr lang="en-US" sz="4600" i="1" dirty="0">
                <a:latin typeface="+mn-lt"/>
                <a:cs typeface="Calibri"/>
              </a:rPr>
              <a:t>Chuck Holland – Information Services Director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8B2953-9814-40DD-9D1D-5BBF2150E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101" y="384008"/>
            <a:ext cx="2180835" cy="75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84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310017-8DB1-964C-964F-631110AF8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8C039-4696-E84E-9CB4-8E4EED6E45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221EA07-8513-3A42-9420-4AA0B3D9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748144"/>
            <a:ext cx="9234055" cy="802844"/>
          </a:xfrm>
        </p:spPr>
        <p:txBody>
          <a:bodyPr anchor="b" anchorCtr="0">
            <a:normAutofit fontScale="90000"/>
          </a:bodyPr>
          <a:lstStyle/>
          <a:p>
            <a:r>
              <a:rPr lang="en-US" dirty="0">
                <a:ea typeface="Source Sans Pro"/>
              </a:rPr>
              <a:t>Resident Serivces – 2023 Year End Review 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CFC75A-C35F-2C4F-B5B7-E144A1512293}"/>
              </a:ext>
            </a:extLst>
          </p:cNvPr>
          <p:cNvSpPr txBox="1">
            <a:spLocks/>
          </p:cNvSpPr>
          <p:nvPr/>
        </p:nvSpPr>
        <p:spPr>
          <a:xfrm>
            <a:off x="3416046" y="2776411"/>
            <a:ext cx="7748778" cy="22070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latin typeface="Calibri" panose="020F0502020204030204"/>
                <a:ea typeface="Source Sans Pro"/>
              </a:rPr>
              <a:t>Over 50,000 walk-ins</a:t>
            </a:r>
            <a:endParaRPr lang="en-US" sz="4800" dirty="0"/>
          </a:p>
          <a:p>
            <a:pPr>
              <a:defRPr/>
            </a:pPr>
            <a:endParaRPr lang="en-US" sz="3000" dirty="0">
              <a:latin typeface="Calibri" panose="020F0502020204030204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50EAB9-6264-4592-911B-BFE1704E4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396" y="0"/>
            <a:ext cx="262760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7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310017-8DB1-964C-964F-631110AF8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8C039-4696-E84E-9CB4-8E4EED6E45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221EA07-8513-3A42-9420-4AA0B3D9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748144"/>
            <a:ext cx="9234055" cy="802844"/>
          </a:xfrm>
        </p:spPr>
        <p:txBody>
          <a:bodyPr anchor="b" anchorCtr="0">
            <a:normAutofit fontScale="90000"/>
          </a:bodyPr>
          <a:lstStyle/>
          <a:p>
            <a:r>
              <a:rPr lang="en-US" dirty="0">
                <a:ea typeface="Source Sans Pro"/>
              </a:rPr>
              <a:t>Resident Serivces – 2023 Year End Review 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CFC75A-C35F-2C4F-B5B7-E144A1512293}"/>
              </a:ext>
            </a:extLst>
          </p:cNvPr>
          <p:cNvSpPr txBox="1">
            <a:spLocks/>
          </p:cNvSpPr>
          <p:nvPr/>
        </p:nvSpPr>
        <p:spPr>
          <a:xfrm>
            <a:off x="1673352" y="2776411"/>
            <a:ext cx="9299448" cy="22070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latin typeface="Calibri" panose="020F0502020204030204"/>
                <a:ea typeface="Source Sans Pro"/>
              </a:rPr>
              <a:t>Over 100,000 service requests completed</a:t>
            </a:r>
            <a:endParaRPr lang="en-US" sz="4800" dirty="0"/>
          </a:p>
          <a:p>
            <a:pPr>
              <a:defRPr/>
            </a:pPr>
            <a:endParaRPr lang="en-US" sz="3000" dirty="0">
              <a:latin typeface="Calibri" panose="020F0502020204030204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41211F-33B2-4B2F-A98C-2679F3F19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396" y="0"/>
            <a:ext cx="262760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84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310017-8DB1-964C-964F-631110AF8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8C039-4696-E84E-9CB4-8E4EED6E45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221EA07-8513-3A42-9420-4AA0B3D9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748144"/>
            <a:ext cx="9234055" cy="802844"/>
          </a:xfrm>
        </p:spPr>
        <p:txBody>
          <a:bodyPr anchor="b" anchorCtr="0">
            <a:normAutofit fontScale="90000"/>
          </a:bodyPr>
          <a:lstStyle/>
          <a:p>
            <a:r>
              <a:rPr lang="en-US" dirty="0">
                <a:ea typeface="Source Sans Pro"/>
              </a:rPr>
              <a:t>Resident Serivces – 2023 Year End Review 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CFC75A-C35F-2C4F-B5B7-E144A1512293}"/>
              </a:ext>
            </a:extLst>
          </p:cNvPr>
          <p:cNvSpPr txBox="1">
            <a:spLocks/>
          </p:cNvSpPr>
          <p:nvPr/>
        </p:nvSpPr>
        <p:spPr>
          <a:xfrm>
            <a:off x="2337054" y="2776411"/>
            <a:ext cx="7748778" cy="22070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latin typeface="Calibri" panose="020F0502020204030204"/>
                <a:ea typeface="Source Sans Pro"/>
              </a:rPr>
              <a:t>Over 190,000 gate clearance calls</a:t>
            </a:r>
            <a:endParaRPr lang="en-US" sz="4800" dirty="0"/>
          </a:p>
          <a:p>
            <a:pPr>
              <a:defRPr/>
            </a:pPr>
            <a:endParaRPr lang="en-US" sz="3000" dirty="0">
              <a:latin typeface="Calibri" panose="020F0502020204030204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DABC91-89C2-4CFF-BEA9-64A7EAEF0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396" y="0"/>
            <a:ext cx="262760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69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310017-8DB1-964C-964F-631110AF8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8C039-4696-E84E-9CB4-8E4EED6E45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221EA07-8513-3A42-9420-4AA0B3D9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748144"/>
            <a:ext cx="9234055" cy="802844"/>
          </a:xfrm>
        </p:spPr>
        <p:txBody>
          <a:bodyPr anchor="b" anchorCtr="0">
            <a:normAutofit fontScale="90000"/>
          </a:bodyPr>
          <a:lstStyle/>
          <a:p>
            <a:r>
              <a:rPr lang="en-US" dirty="0">
                <a:ea typeface="Source Sans Pro"/>
              </a:rPr>
              <a:t>Resident Serivces – 2023 Year End Review 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CFC75A-C35F-2C4F-B5B7-E144A1512293}"/>
              </a:ext>
            </a:extLst>
          </p:cNvPr>
          <p:cNvSpPr txBox="1">
            <a:spLocks/>
          </p:cNvSpPr>
          <p:nvPr/>
        </p:nvSpPr>
        <p:spPr>
          <a:xfrm>
            <a:off x="2240280" y="2776411"/>
            <a:ext cx="9299448" cy="22070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latin typeface="Calibri" panose="020F0502020204030204"/>
                <a:ea typeface="Source Sans Pro"/>
              </a:rPr>
              <a:t>Over 270,000 guest registrations</a:t>
            </a:r>
            <a:endParaRPr lang="en-US" sz="4800" dirty="0"/>
          </a:p>
          <a:p>
            <a:pPr>
              <a:defRPr/>
            </a:pPr>
            <a:endParaRPr lang="en-US" sz="3000" dirty="0">
              <a:latin typeface="Calibri" panose="020F0502020204030204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544C63-A60B-4AC7-993F-58D6653B0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395" y="27392"/>
            <a:ext cx="262760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67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310017-8DB1-964C-964F-631110AF8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8C039-4696-E84E-9CB4-8E4EED6E45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221EA07-8513-3A42-9420-4AA0B3D9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748144"/>
            <a:ext cx="9234055" cy="802844"/>
          </a:xfrm>
        </p:spPr>
        <p:txBody>
          <a:bodyPr anchor="b" anchorCtr="0">
            <a:normAutofit fontScale="90000"/>
          </a:bodyPr>
          <a:lstStyle/>
          <a:p>
            <a:r>
              <a:rPr lang="en-US" dirty="0">
                <a:ea typeface="Source Sans Pro"/>
              </a:rPr>
              <a:t>Resident Serivces – 2023 Year End Review 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CFC75A-C35F-2C4F-B5B7-E144A1512293}"/>
              </a:ext>
            </a:extLst>
          </p:cNvPr>
          <p:cNvSpPr txBox="1">
            <a:spLocks/>
          </p:cNvSpPr>
          <p:nvPr/>
        </p:nvSpPr>
        <p:spPr>
          <a:xfrm>
            <a:off x="2386584" y="2776411"/>
            <a:ext cx="9299448" cy="22070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latin typeface="Calibri" panose="020F0502020204030204"/>
                <a:ea typeface="Source Sans Pro"/>
              </a:rPr>
              <a:t>Over 1,200,000 guest check-ins</a:t>
            </a:r>
            <a:endParaRPr lang="en-US" sz="4800" dirty="0"/>
          </a:p>
          <a:p>
            <a:pPr>
              <a:defRPr/>
            </a:pPr>
            <a:endParaRPr lang="en-US" sz="3000" dirty="0">
              <a:latin typeface="Calibri" panose="020F0502020204030204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EB1806-FCE2-44EA-8642-2EB9DBF9B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64211" y="-960"/>
            <a:ext cx="2627788" cy="91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31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310017-8DB1-964C-964F-631110AF8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8C039-4696-E84E-9CB4-8E4EED6E45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221EA07-8513-3A42-9420-4AA0B3D9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748144"/>
            <a:ext cx="9234055" cy="802844"/>
          </a:xfrm>
        </p:spPr>
        <p:txBody>
          <a:bodyPr anchor="b" anchorCtr="0">
            <a:normAutofit fontScale="90000"/>
          </a:bodyPr>
          <a:lstStyle/>
          <a:p>
            <a:r>
              <a:rPr lang="en-US" dirty="0">
                <a:ea typeface="Source Sans Pro"/>
              </a:rPr>
              <a:t>Resident Serivces – 2023 Year End Review 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CFC75A-C35F-2C4F-B5B7-E144A1512293}"/>
              </a:ext>
            </a:extLst>
          </p:cNvPr>
          <p:cNvSpPr txBox="1">
            <a:spLocks/>
          </p:cNvSpPr>
          <p:nvPr/>
        </p:nvSpPr>
        <p:spPr>
          <a:xfrm>
            <a:off x="2267712" y="2776411"/>
            <a:ext cx="9299448" cy="22070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latin typeface="Calibri" panose="020F0502020204030204"/>
                <a:ea typeface="Source Sans Pro"/>
              </a:rPr>
              <a:t>Over 13,000,000 vehicle entries</a:t>
            </a:r>
            <a:endParaRPr lang="en-US" sz="4800" dirty="0"/>
          </a:p>
          <a:p>
            <a:pPr>
              <a:defRPr/>
            </a:pPr>
            <a:endParaRPr lang="en-US" sz="3000" dirty="0">
              <a:latin typeface="Calibri" panose="020F0502020204030204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31CE5-AEF1-40F7-AA4D-96E630BB5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396" y="9104"/>
            <a:ext cx="262760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36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310017-8DB1-964C-964F-631110AF8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8C039-4696-E84E-9CB4-8E4EED6E45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4BC425-DC6F-4C64-A6C3-2DC1A6CFEEAA}"/>
              </a:ext>
            </a:extLst>
          </p:cNvPr>
          <p:cNvSpPr txBox="1">
            <a:spLocks/>
          </p:cNvSpPr>
          <p:nvPr/>
        </p:nvSpPr>
        <p:spPr>
          <a:xfrm>
            <a:off x="2287272" y="761664"/>
            <a:ext cx="9299448" cy="22070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4000" dirty="0">
                <a:latin typeface="Calibri" panose="020F0502020204030204"/>
                <a:ea typeface="Source Sans Pro"/>
              </a:rPr>
              <a:t>13,170,165 vehicle entries in 2023!</a:t>
            </a:r>
            <a:endParaRPr lang="en-US" sz="4800" dirty="0"/>
          </a:p>
          <a:p>
            <a:pPr>
              <a:defRPr/>
            </a:pPr>
            <a:endParaRPr lang="en-US" sz="3000" dirty="0">
              <a:latin typeface="Calibri" panose="020F0502020204030204"/>
              <a:ea typeface="Source Sans Pro" charset="0"/>
              <a:cs typeface="Source Sans Pro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9470C-64FF-4239-96D5-26415E15F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97" y="1524000"/>
            <a:ext cx="11318451" cy="4479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398777-5210-40B0-B031-22E8533D4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4395" y="127990"/>
            <a:ext cx="262760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69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310017-8DB1-964C-964F-631110AF8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8C039-4696-E84E-9CB4-8E4EED6E45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221EA07-8513-3A42-9420-4AA0B3D9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257" y="2421277"/>
            <a:ext cx="9234055" cy="802844"/>
          </a:xfrm>
        </p:spPr>
        <p:txBody>
          <a:bodyPr anchor="b" anchorCtr="0">
            <a:noAutofit/>
          </a:bodyPr>
          <a:lstStyle/>
          <a:p>
            <a:r>
              <a:rPr lang="en-US" sz="5400" dirty="0">
                <a:latin typeface="Source Sans Pro" panose="020B0503030403020204" pitchFamily="34" charset="0"/>
              </a:rPr>
              <a:t>2024 Objectives?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476FEC-C332-4674-83CA-B861CDBB0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396" y="0"/>
            <a:ext cx="262760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16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310017-8DB1-964C-964F-631110AF8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8C039-4696-E84E-9CB4-8E4EED6E45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EDDBC2-92C2-473B-AF4F-87598B4A8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396" y="65473"/>
            <a:ext cx="2627604" cy="91447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462AD43-FBDF-4CFD-9606-ED42FBDB97F2}"/>
              </a:ext>
            </a:extLst>
          </p:cNvPr>
          <p:cNvSpPr txBox="1">
            <a:spLocks/>
          </p:cNvSpPr>
          <p:nvPr/>
        </p:nvSpPr>
        <p:spPr>
          <a:xfrm>
            <a:off x="2712420" y="2624946"/>
            <a:ext cx="8459066" cy="9368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72B1C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/>
              <a:t>NEVER Stop Improving!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72B1C8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6851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310017-8DB1-964C-964F-631110AF8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8C039-4696-E84E-9CB4-8E4EED6E45B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5B8E5E-8839-C04E-9A1B-9BE0F44DAF96}"/>
              </a:ext>
            </a:extLst>
          </p:cNvPr>
          <p:cNvSpPr txBox="1">
            <a:spLocks/>
          </p:cNvSpPr>
          <p:nvPr/>
        </p:nvSpPr>
        <p:spPr>
          <a:xfrm>
            <a:off x="4504459" y="2581275"/>
            <a:ext cx="3508664" cy="93681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72B1C8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defRPr>
            </a:lvl1pPr>
          </a:lstStyle>
          <a:p>
            <a:r>
              <a:rPr lang="en-US" sz="5400" dirty="0">
                <a:latin typeface="+mn-lt"/>
              </a:rPr>
              <a:t>Thank You</a:t>
            </a:r>
            <a:endParaRPr lang="en-US" sz="19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D6DEAF-3FED-4609-B64C-C4BD2F89D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396" y="0"/>
            <a:ext cx="262760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1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310017-8DB1-964C-964F-631110AF8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8C039-4696-E84E-9CB4-8E4EED6E45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221EA07-8513-3A42-9420-4AA0B3D9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424" y="457239"/>
            <a:ext cx="9234055" cy="802844"/>
          </a:xfrm>
        </p:spPr>
        <p:txBody>
          <a:bodyPr anchor="b" anchorCtr="0">
            <a:normAutofit/>
          </a:bodyPr>
          <a:lstStyle/>
          <a:p>
            <a:r>
              <a:rPr lang="en-US" dirty="0"/>
              <a:t>What is Information Services?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7A4F864-5299-4EC7-B16E-CE6534A3DB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1132668"/>
              </p:ext>
            </p:extLst>
          </p:nvPr>
        </p:nvGraphicFramePr>
        <p:xfrm>
          <a:off x="2124778" y="1714923"/>
          <a:ext cx="6965696" cy="4657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AB3D384-46BD-4798-BA8D-6214316B3D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4395" y="0"/>
            <a:ext cx="262760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310017-8DB1-964C-964F-631110AF8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8C039-4696-E84E-9CB4-8E4EED6E45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221EA07-8513-3A42-9420-4AA0B3D9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141" y="507677"/>
            <a:ext cx="9234055" cy="802844"/>
          </a:xfrm>
        </p:spPr>
        <p:txBody>
          <a:bodyPr anchor="b" anchorCtr="0">
            <a:normAutofit/>
          </a:bodyPr>
          <a:lstStyle/>
          <a:p>
            <a:r>
              <a:rPr lang="en-US" dirty="0"/>
              <a:t>Discussion Points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CFC75A-C35F-2C4F-B5B7-E144A1512293}"/>
              </a:ext>
            </a:extLst>
          </p:cNvPr>
          <p:cNvSpPr txBox="1">
            <a:spLocks/>
          </p:cNvSpPr>
          <p:nvPr/>
        </p:nvSpPr>
        <p:spPr>
          <a:xfrm>
            <a:off x="1783772" y="1706563"/>
            <a:ext cx="10706100" cy="43154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7C7C"/>
                </a:solidFill>
                <a:effectLst/>
                <a:uLnTx/>
                <a:uFillTx/>
                <a:latin typeface="Calibri" panose="020F0502020204030204"/>
                <a:ea typeface="Source Sans Pro" charset="0"/>
                <a:cs typeface="Source Sans Pro" charset="0"/>
              </a:rPr>
              <a:t>Introduction to Resident Services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dirty="0">
                <a:latin typeface="Calibri" panose="020F0502020204030204"/>
                <a:ea typeface="Source Sans Pro" charset="0"/>
                <a:cs typeface="Source Sans Pro" charset="0"/>
              </a:rPr>
              <a:t>Service Request Escalation Path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07C7C"/>
              </a:solidFill>
              <a:effectLst/>
              <a:uLnTx/>
              <a:uFillTx/>
              <a:latin typeface="Calibri" panose="020F0502020204030204"/>
              <a:ea typeface="Source Sans Pro" charset="0"/>
              <a:cs typeface="Source Sans Pro" charset="0"/>
            </a:endParaRPr>
          </a:p>
          <a:p>
            <a:pPr>
              <a:defRPr/>
            </a:pPr>
            <a:r>
              <a:rPr lang="en-US" sz="3000" dirty="0">
                <a:latin typeface="Calibri" panose="020F0502020204030204"/>
                <a:ea typeface="Source Sans Pro"/>
                <a:cs typeface="Source Sans Pro" charset="0"/>
              </a:rPr>
              <a:t>2023 Key Performance Indicators</a:t>
            </a:r>
            <a:endParaRPr lang="en-US" sz="3000" b="0" i="0" u="none" strike="noStrike" kern="1200" cap="none" spc="0" normalizeH="0" baseline="0" noProof="0" dirty="0">
              <a:ln>
                <a:noFill/>
              </a:ln>
              <a:solidFill>
                <a:srgbClr val="707C7C"/>
              </a:solidFill>
              <a:effectLst/>
              <a:uLnTx/>
              <a:uFillTx/>
              <a:latin typeface="Calibri" panose="020F0502020204030204"/>
              <a:ea typeface="Source Sans Pro" charset="0"/>
              <a:cs typeface="Source Sans Pro" charset="0"/>
            </a:endParaRPr>
          </a:p>
          <a:p>
            <a:pPr>
              <a:defRPr/>
            </a:pPr>
            <a:r>
              <a:rPr lang="en-US" sz="3000" dirty="0">
                <a:latin typeface="Calibri" panose="020F0502020204030204"/>
                <a:ea typeface="Source Sans Pro"/>
              </a:rPr>
              <a:t>Resident Learning Opportunities</a:t>
            </a:r>
            <a:endParaRPr lang="en-US" dirty="0"/>
          </a:p>
          <a:p>
            <a:pPr>
              <a:defRPr/>
            </a:pPr>
            <a:r>
              <a:rPr lang="en-US" sz="3000" dirty="0">
                <a:latin typeface="Calibri" panose="020F0502020204030204"/>
                <a:ea typeface="Source Sans Pro"/>
                <a:cs typeface="Calibri"/>
              </a:rPr>
              <a:t>Q&amp;A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07C7C"/>
              </a:solidFill>
              <a:effectLst/>
              <a:uLnTx/>
              <a:uFillTx/>
              <a:latin typeface="Calibri" panose="020F0502020204030204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3ACC3A-AC1B-42B6-BF01-B84695B9E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395" y="0"/>
            <a:ext cx="262760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8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310017-8DB1-964C-964F-631110AF8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8C039-4696-E84E-9CB4-8E4EED6E45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221EA07-8513-3A42-9420-4AA0B3D9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972" y="800963"/>
            <a:ext cx="9234055" cy="802844"/>
          </a:xfrm>
        </p:spPr>
        <p:txBody>
          <a:bodyPr anchor="b" anchorCtr="0">
            <a:normAutofit/>
          </a:bodyPr>
          <a:lstStyle/>
          <a:p>
            <a:r>
              <a:rPr lang="en-US" dirty="0"/>
              <a:t>Resident Services Contact Information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CFC75A-C35F-2C4F-B5B7-E144A1512293}"/>
              </a:ext>
            </a:extLst>
          </p:cNvPr>
          <p:cNvSpPr txBox="1">
            <a:spLocks/>
          </p:cNvSpPr>
          <p:nvPr/>
        </p:nvSpPr>
        <p:spPr>
          <a:xfrm>
            <a:off x="550926" y="2223458"/>
            <a:ext cx="10706100" cy="43154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7C7C"/>
                </a:solidFill>
                <a:effectLst/>
                <a:uLnTx/>
                <a:uFillTx/>
                <a:latin typeface="Calibri" panose="020F0502020204030204"/>
                <a:ea typeface="Source Sans Pro" charset="0"/>
                <a:cs typeface="Source Sans Pro" charset="0"/>
              </a:rPr>
              <a:t>Monday Through Friday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7C7C"/>
                </a:solidFill>
                <a:effectLst/>
                <a:uLnTx/>
                <a:uFillTx/>
                <a:latin typeface="Calibri" panose="020F0502020204030204"/>
                <a:ea typeface="Source Sans Pro" charset="0"/>
                <a:cs typeface="Source Sans Pro" charset="0"/>
              </a:rPr>
              <a:t>8:00 AM to 5:00 PM</a:t>
            </a:r>
          </a:p>
          <a:p>
            <a:pPr marL="0" lvl="0" indent="0" algn="ctr">
              <a:buNone/>
              <a:defRPr/>
            </a:pPr>
            <a:r>
              <a:rPr lang="en-US" sz="3000" dirty="0">
                <a:ea typeface="Source Sans Pro" charset="0"/>
                <a:cs typeface="Source Sans Pro" charset="0"/>
              </a:rPr>
              <a:t>949-597-4600</a:t>
            </a:r>
          </a:p>
          <a:p>
            <a:pPr marL="0" lvl="0" indent="0" algn="ctr">
              <a:buNone/>
              <a:defRPr/>
            </a:pPr>
            <a:r>
              <a:rPr lang="en-US" sz="3000" dirty="0">
                <a:ea typeface="Source Sans Pro" charset="0"/>
                <a:cs typeface="Source Sans Pro" charset="0"/>
                <a:hlinkClick r:id="rId3"/>
              </a:rPr>
              <a:t>ResidentServices@vmsinc.org</a:t>
            </a:r>
            <a:endParaRPr lang="en-US" sz="3000" dirty="0">
              <a:ea typeface="Source Sans Pro" charset="0"/>
              <a:cs typeface="Source Sans Pro" charset="0"/>
            </a:endParaRPr>
          </a:p>
          <a:p>
            <a:pPr marL="0" lvl="0" indent="0" algn="ctr">
              <a:buNone/>
              <a:defRPr/>
            </a:pPr>
            <a:r>
              <a:rPr lang="en-US" sz="3000" dirty="0">
                <a:ea typeface="Source Sans Pro" charset="0"/>
                <a:cs typeface="Source Sans Pro" charset="0"/>
                <a:hlinkClick r:id="rId4"/>
              </a:rPr>
              <a:t>www.lagunawoodsvillage.com</a:t>
            </a:r>
            <a:endParaRPr lang="en-US" sz="3000" dirty="0">
              <a:ea typeface="Source Sans Pro" charset="0"/>
              <a:cs typeface="Source Sans Pro" charset="0"/>
            </a:endParaRPr>
          </a:p>
          <a:p>
            <a:pPr marL="0" lvl="0" indent="0" algn="ctr">
              <a:buNone/>
              <a:defRPr/>
            </a:pPr>
            <a:endParaRPr lang="en-US" sz="3000" dirty="0">
              <a:ea typeface="Source Sans Pro" charset="0"/>
              <a:cs typeface="Source Sans Pro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07C7C"/>
              </a:solidFill>
              <a:effectLst/>
              <a:uLnTx/>
              <a:uFillTx/>
              <a:latin typeface="Calibri" panose="020F0502020204030204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FE50FE-6AF3-49A8-BBB1-BDFFC417D3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564211" y="17259"/>
            <a:ext cx="2627788" cy="91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27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310017-8DB1-964C-964F-631110AF8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8C039-4696-E84E-9CB4-8E4EED6E45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221EA07-8513-3A42-9420-4AA0B3D9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972" y="643432"/>
            <a:ext cx="9234055" cy="802844"/>
          </a:xfrm>
        </p:spPr>
        <p:txBody>
          <a:bodyPr anchor="b" anchorCtr="0">
            <a:normAutofit/>
          </a:bodyPr>
          <a:lstStyle/>
          <a:p>
            <a:r>
              <a:rPr lang="en-US" dirty="0"/>
              <a:t>Resident Services Contact Information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FE50FE-6AF3-49A8-BBB1-BDFFC417D3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64211" y="17259"/>
            <a:ext cx="2627788" cy="9144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71C668-551A-4E10-81E2-B8F476400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620" y="1550988"/>
            <a:ext cx="9925901" cy="480810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2AFFFBC-82AE-4B79-801E-B26D4C1F127F}"/>
              </a:ext>
            </a:extLst>
          </p:cNvPr>
          <p:cNvSpPr/>
          <p:nvPr/>
        </p:nvSpPr>
        <p:spPr>
          <a:xfrm>
            <a:off x="990600" y="1408176"/>
            <a:ext cx="2200656" cy="5442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8B9198-E642-4445-AF61-8B4B777269B7}"/>
              </a:ext>
            </a:extLst>
          </p:cNvPr>
          <p:cNvSpPr/>
          <p:nvPr/>
        </p:nvSpPr>
        <p:spPr>
          <a:xfrm>
            <a:off x="7748018" y="1408176"/>
            <a:ext cx="4291582" cy="5442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5BA012-C9C5-4948-B6B1-FA3D7DB6A39F}"/>
              </a:ext>
            </a:extLst>
          </p:cNvPr>
          <p:cNvSpPr/>
          <p:nvPr/>
        </p:nvSpPr>
        <p:spPr>
          <a:xfrm>
            <a:off x="10744558" y="5919570"/>
            <a:ext cx="704850" cy="5442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01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310017-8DB1-964C-964F-631110AF8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8C039-4696-E84E-9CB4-8E4EED6E45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221EA07-8513-3A42-9420-4AA0B3D9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149" y="136525"/>
            <a:ext cx="9234055" cy="802844"/>
          </a:xfrm>
        </p:spPr>
        <p:txBody>
          <a:bodyPr anchor="b" anchorCtr="0">
            <a:normAutofit/>
          </a:bodyPr>
          <a:lstStyle/>
          <a:p>
            <a:r>
              <a:rPr lang="en-US" dirty="0"/>
              <a:t>Resident Services Service Areas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D4265E-1154-4D64-9F9A-E4A69CA4D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396" y="-40"/>
            <a:ext cx="2627604" cy="9144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3493BE-55EF-4C55-8BBB-80BA5C007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371" y="932313"/>
            <a:ext cx="7678099" cy="584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2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310017-8DB1-964C-964F-631110AF8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8C039-4696-E84E-9CB4-8E4EED6E45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221EA07-8513-3A42-9420-4AA0B3D9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469" y="457199"/>
            <a:ext cx="9234055" cy="802844"/>
          </a:xfrm>
        </p:spPr>
        <p:txBody>
          <a:bodyPr anchor="b" anchorCtr="0">
            <a:normAutofit/>
          </a:bodyPr>
          <a:lstStyle/>
          <a:p>
            <a:r>
              <a:rPr lang="en-US" dirty="0"/>
              <a:t>Resident Services Escalation Path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7FCA82-6D4C-4279-8EBB-7BE53FBBE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469" y="1121841"/>
            <a:ext cx="8230313" cy="5419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D4265E-1154-4D64-9F9A-E4A69CA4D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4396" y="-40"/>
            <a:ext cx="262760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59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310017-8DB1-964C-964F-631110AF8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8C039-4696-E84E-9CB4-8E4EED6E45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221EA07-8513-3A42-9420-4AA0B3D9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748144"/>
            <a:ext cx="9234055" cy="802844"/>
          </a:xfrm>
        </p:spPr>
        <p:txBody>
          <a:bodyPr anchor="b" anchorCtr="0">
            <a:normAutofit fontScale="90000"/>
          </a:bodyPr>
          <a:lstStyle/>
          <a:p>
            <a:r>
              <a:rPr lang="en-US" dirty="0">
                <a:ea typeface="Source Sans Pro"/>
              </a:rPr>
              <a:t>Resident Serivces – 2023 Year End Review 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7FDADA-6301-4AB4-A76E-4E25DF4EB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856" y="1692910"/>
            <a:ext cx="8290560" cy="4663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AA25B4-514C-4AC7-8606-3EB383F3C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4396" y="-40"/>
            <a:ext cx="262760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55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310017-8DB1-964C-964F-631110AF8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8C039-4696-E84E-9CB4-8E4EED6E45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221EA07-8513-3A42-9420-4AA0B3D9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99" y="748144"/>
            <a:ext cx="9234055" cy="802844"/>
          </a:xfrm>
        </p:spPr>
        <p:txBody>
          <a:bodyPr anchor="b" anchorCtr="0">
            <a:normAutofit fontScale="90000"/>
          </a:bodyPr>
          <a:lstStyle/>
          <a:p>
            <a:r>
              <a:rPr lang="en-US" dirty="0">
                <a:ea typeface="Source Sans Pro"/>
              </a:rPr>
              <a:t>Resident Serivces – 2023 Year End Review 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CFC75A-C35F-2C4F-B5B7-E144A1512293}"/>
              </a:ext>
            </a:extLst>
          </p:cNvPr>
          <p:cNvSpPr txBox="1">
            <a:spLocks/>
          </p:cNvSpPr>
          <p:nvPr/>
        </p:nvSpPr>
        <p:spPr>
          <a:xfrm>
            <a:off x="2629662" y="2776411"/>
            <a:ext cx="7748778" cy="22070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707C7C"/>
                </a:solidFill>
                <a:latin typeface="+mn-lt"/>
                <a:ea typeface="Source Sans Pro SemiBold" panose="020B0503030403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latin typeface="Calibri" panose="020F0502020204030204"/>
                <a:ea typeface="Source Sans Pro"/>
              </a:rPr>
              <a:t>Over 123,000 service calls</a:t>
            </a:r>
            <a:endParaRPr lang="en-US" sz="4800" dirty="0"/>
          </a:p>
          <a:p>
            <a:pPr>
              <a:defRPr/>
            </a:pPr>
            <a:endParaRPr lang="en-US" sz="3000" dirty="0">
              <a:latin typeface="Calibri" panose="020F0502020204030204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3A68A5-7F69-47CD-BA6B-183C49060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395" y="0"/>
            <a:ext cx="2627604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76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lor Pallette">
      <a:dk1>
        <a:srgbClr val="79853A"/>
      </a:dk1>
      <a:lt1>
        <a:srgbClr val="FFFFFF"/>
      </a:lt1>
      <a:dk2>
        <a:srgbClr val="747B7B"/>
      </a:dk2>
      <a:lt2>
        <a:srgbClr val="E7E6E6"/>
      </a:lt2>
      <a:accent1>
        <a:srgbClr val="EE7701"/>
      </a:accent1>
      <a:accent2>
        <a:srgbClr val="F9D44C"/>
      </a:accent2>
      <a:accent3>
        <a:srgbClr val="72B0CA"/>
      </a:accent3>
      <a:accent4>
        <a:srgbClr val="D0C292"/>
      </a:accent4>
      <a:accent5>
        <a:srgbClr val="6E7B7B"/>
      </a:accent5>
      <a:accent6>
        <a:srgbClr val="714C9F"/>
      </a:accent6>
      <a:hlink>
        <a:srgbClr val="65A3BE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F_PPT_Template_FINAL" id="{44B0F327-384C-C947-84B7-C972B060BC70}" vid="{E6D92ADC-9360-BD4A-B9D9-2D3E5CED194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4bc5be42-1c25-410b-8a0f-6cbd6b1d35e9">
      <Terms xmlns="http://schemas.microsoft.com/office/infopath/2007/PartnerControls"/>
    </lcf76f155ced4ddcb4097134ff3c332f>
    <_ip_UnifiedCompliancePolicyProperties xmlns="http://schemas.microsoft.com/sharepoint/v3" xsi:nil="true"/>
    <TaxCatchAll xmlns="1e9fbf0f-09d7-47dc-a6df-050f0f6c6c4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B509BA7E94F14FAB75A4D4A9AA196E" ma:contentTypeVersion="16" ma:contentTypeDescription="Create a new document." ma:contentTypeScope="" ma:versionID="2ea9a3f23bf4c0811cc4b0c1c9e1c24e">
  <xsd:schema xmlns:xsd="http://www.w3.org/2001/XMLSchema" xmlns:xs="http://www.w3.org/2001/XMLSchema" xmlns:p="http://schemas.microsoft.com/office/2006/metadata/properties" xmlns:ns1="http://schemas.microsoft.com/sharepoint/v3" xmlns:ns2="4bc5be42-1c25-410b-8a0f-6cbd6b1d35e9" xmlns:ns3="1e9fbf0f-09d7-47dc-a6df-050f0f6c6c4c" targetNamespace="http://schemas.microsoft.com/office/2006/metadata/properties" ma:root="true" ma:fieldsID="fe23d009b035078675df45d57f81f56f" ns1:_="" ns2:_="" ns3:_="">
    <xsd:import namespace="http://schemas.microsoft.com/sharepoint/v3"/>
    <xsd:import namespace="4bc5be42-1c25-410b-8a0f-6cbd6b1d35e9"/>
    <xsd:import namespace="1e9fbf0f-09d7-47dc-a6df-050f0f6c6c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c5be42-1c25-410b-8a0f-6cbd6b1d35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03d48e9-a666-410b-a8ee-16f2de2f1e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9fbf0f-09d7-47dc-a6df-050f0f6c6c4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64e2cb53-37a8-44ad-a02f-8c682000164d}" ma:internalName="TaxCatchAll" ma:showField="CatchAllData" ma:web="1e9fbf0f-09d7-47dc-a6df-050f0f6c6c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7E7C32-C484-4938-B5CB-E183DDAC47AF}">
  <ds:schemaRefs>
    <ds:schemaRef ds:uri="http://purl.org/dc/elements/1.1/"/>
    <ds:schemaRef ds:uri="4bc5be42-1c25-410b-8a0f-6cbd6b1d35e9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e9fbf0f-09d7-47dc-a6df-050f0f6c6c4c"/>
    <ds:schemaRef ds:uri="http://purl.org/dc/dcmitype/"/>
    <ds:schemaRef ds:uri="http://schemas.microsoft.com/sharepoint/v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F51605B-5B9D-4453-A3B3-9DF14AE3CD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13465F-4AD1-48A4-B1F8-5A1569187B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bc5be42-1c25-410b-8a0f-6cbd6b1d35e9"/>
    <ds:schemaRef ds:uri="1e9fbf0f-09d7-47dc-a6df-050f0f6c6c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53096</TotalTime>
  <Words>200</Words>
  <Application>Microsoft Office PowerPoint</Application>
  <PresentationFormat>Widescreen</PresentationFormat>
  <Paragraphs>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Source Sans Pro</vt:lpstr>
      <vt:lpstr>Office Theme</vt:lpstr>
      <vt:lpstr>Custom Design</vt:lpstr>
      <vt:lpstr>1_Custom Design</vt:lpstr>
      <vt:lpstr>PowerPoint Presentation</vt:lpstr>
      <vt:lpstr>What is Information Services?</vt:lpstr>
      <vt:lpstr>Discussion Points</vt:lpstr>
      <vt:lpstr>Resident Services Contact Information</vt:lpstr>
      <vt:lpstr>Resident Services Contact Information</vt:lpstr>
      <vt:lpstr>Resident Services Service Areas</vt:lpstr>
      <vt:lpstr>Resident Services Escalation Path</vt:lpstr>
      <vt:lpstr>Resident Serivces – 2023 Year End Review </vt:lpstr>
      <vt:lpstr>Resident Serivces – 2023 Year End Review </vt:lpstr>
      <vt:lpstr>Resident Serivces – 2023 Year End Review </vt:lpstr>
      <vt:lpstr>Resident Serivces – 2023 Year End Review </vt:lpstr>
      <vt:lpstr>Resident Serivces – 2023 Year End Review </vt:lpstr>
      <vt:lpstr>Resident Serivces – 2023 Year End Review </vt:lpstr>
      <vt:lpstr>Resident Serivces – 2023 Year End Review </vt:lpstr>
      <vt:lpstr>Resident Serivces – 2023 Year End Review </vt:lpstr>
      <vt:lpstr>PowerPoint Presentation</vt:lpstr>
      <vt:lpstr>2024 Objectives? 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 Club Presentations</dc:title>
  <dc:creator>Microsoft Office User</dc:creator>
  <cp:lastModifiedBy>Shelton Green</cp:lastModifiedBy>
  <cp:revision>253</cp:revision>
  <cp:lastPrinted>2021-09-13T16:33:31Z</cp:lastPrinted>
  <dcterms:created xsi:type="dcterms:W3CDTF">2018-11-15T01:34:23Z</dcterms:created>
  <dcterms:modified xsi:type="dcterms:W3CDTF">2024-03-18T18:37:29Z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0x01010074B509BA7E94F14FAB75A4D4A9AA196E</vt:lpwstr>
  </property>
  <property fmtid="{D5CDD505-2E9C-101B-9397-08002B2CF9AE}" pid="3" name="MediaServiceImageTags">
    <vt:lpwstr/>
  </property>
</Properties>
</file>